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62" d="100"/>
          <a:sy n="62" d="100"/>
        </p:scale>
        <p:origin x="2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P1.2-353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Seismic hazard assessment along the Central Region coast of Ghana.</a:t>
            </a:r>
          </a:p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Ruth A. T. Annan</a:t>
            </a:r>
            <a:r>
              <a:rPr lang="en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ctr">
              <a:lnSpc>
                <a:spcPct val="107000"/>
              </a:lnSpc>
            </a:pPr>
            <a:r>
              <a:rPr lang="en-US" sz="14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[National Data Centre, Ghana Atomic Energy Commission</a:t>
            </a:r>
          </a:p>
          <a:p>
            <a:pPr algn="ctr">
              <a:lnSpc>
                <a:spcPct val="107000"/>
              </a:lnSpc>
            </a:pPr>
            <a:r>
              <a:rPr lang="en-US" sz="14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P. O. Box LG 80, Legon, Accra, Ghana</a:t>
            </a:r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B716D-1209-B2C5-45D6-A995E9BC5AD7}"/>
              </a:ext>
            </a:extLst>
          </p:cNvPr>
          <p:cNvSpPr txBox="1"/>
          <p:nvPr/>
        </p:nvSpPr>
        <p:spPr>
          <a:xfrm>
            <a:off x="0" y="1795817"/>
            <a:ext cx="5899935" cy="1894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Ghana is part of West Africa Craton which has a stable seismicity, yet the region had experienced earthquakes activities for centuries.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study area is assumed to be free of seismic activities since the fault lines are inactive.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people have been experiencing tremor activities causing cracks on the residential structures.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A606F-09F3-3687-23EF-1000AC99F3D0}"/>
              </a:ext>
            </a:extLst>
          </p:cNvPr>
          <p:cNvSpPr txBox="1"/>
          <p:nvPr/>
        </p:nvSpPr>
        <p:spPr>
          <a:xfrm>
            <a:off x="87332" y="4364081"/>
            <a:ext cx="5030371" cy="76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Compilation of seismic data from IDC/IMS.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used to plot map on Google earth map.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959A2-6DC2-E497-4110-5B176DA62926}"/>
              </a:ext>
            </a:extLst>
          </p:cNvPr>
          <p:cNvSpPr txBox="1"/>
          <p:nvPr/>
        </p:nvSpPr>
        <p:spPr>
          <a:xfrm>
            <a:off x="6190180" y="4941850"/>
            <a:ext cx="5476126" cy="1561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Seismic data plotted showed that there are seismic activities occurring in the Gulf of Guinea along the coast of Ghana which might be due to the active St Paul and </a:t>
            </a:r>
            <a:r>
              <a:rPr lang="en-US" sz="1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Romanche</a:t>
            </a:r>
            <a: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fracture zones. 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intensity of these fault zones are what is felt onshore by the residences of UCC and causing cracks on the buildings.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F0442-1B43-72FC-DC65-0BFE06C6E2AE}"/>
              </a:ext>
            </a:extLst>
          </p:cNvPr>
          <p:cNvSpPr txBox="1"/>
          <p:nvPr/>
        </p:nvSpPr>
        <p:spPr>
          <a:xfrm>
            <a:off x="6430451" y="1319054"/>
            <a:ext cx="2535906" cy="476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0" i="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en-US" sz="2400" b="0" i="0" kern="1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DFA98E-DD7B-31B7-FC3A-BFA2CCCEC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451" y="1911021"/>
            <a:ext cx="2497792" cy="1412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52A8D3-5DDB-A618-3837-1C25FB9ED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159" y="1848495"/>
            <a:ext cx="2287596" cy="14124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2237F6-901B-88F3-1412-78562D2F69F1}"/>
              </a:ext>
            </a:extLst>
          </p:cNvPr>
          <p:cNvSpPr txBox="1"/>
          <p:nvPr/>
        </p:nvSpPr>
        <p:spPr>
          <a:xfrm>
            <a:off x="6392337" y="3297956"/>
            <a:ext cx="2574020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Fig. 4: Map showing seismic events in the Gulf of Guinea along the coast of West Africa (Data source: IDC/IMS)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2C0B0D-C51F-D43C-C7DF-9EC94FE47DDA}"/>
              </a:ext>
            </a:extLst>
          </p:cNvPr>
          <p:cNvSpPr txBox="1"/>
          <p:nvPr/>
        </p:nvSpPr>
        <p:spPr>
          <a:xfrm>
            <a:off x="9080697" y="3297956"/>
            <a:ext cx="2345337" cy="106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 5: Close-up of the study area showing seismic events along the coast of Ghana. The yellow point is the University of Cape Coast (UCC)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932717-7EC3-B41B-6848-FAD613FCA24B}"/>
              </a:ext>
            </a:extLst>
          </p:cNvPr>
          <p:cNvSpPr txBox="1"/>
          <p:nvPr/>
        </p:nvSpPr>
        <p:spPr>
          <a:xfrm>
            <a:off x="87332" y="1326852"/>
            <a:ext cx="49264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Introduction: Seismicity in Southern Ghana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E99B60-71C1-3E76-5373-CC3AEC4F1EF8}"/>
              </a:ext>
            </a:extLst>
          </p:cNvPr>
          <p:cNvSpPr txBox="1"/>
          <p:nvPr/>
        </p:nvSpPr>
        <p:spPr>
          <a:xfrm>
            <a:off x="87332" y="3882223"/>
            <a:ext cx="451549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Methodology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2ADAB8-99E7-9ACD-2D56-9E2A7227C8AE}"/>
              </a:ext>
            </a:extLst>
          </p:cNvPr>
          <p:cNvSpPr txBox="1"/>
          <p:nvPr/>
        </p:nvSpPr>
        <p:spPr>
          <a:xfrm>
            <a:off x="942975" y="555912"/>
            <a:ext cx="2352675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0" i="0" kern="1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45F0C-3F86-F396-27D2-EE6C1DFD4A9F}"/>
              </a:ext>
            </a:extLst>
          </p:cNvPr>
          <p:cNvSpPr txBox="1"/>
          <p:nvPr/>
        </p:nvSpPr>
        <p:spPr>
          <a:xfrm>
            <a:off x="6334932" y="4418928"/>
            <a:ext cx="2352675" cy="4680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0" i="0" kern="1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4807</TotalTime>
  <Words>240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TimesNewRomanPSMT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Ruth Araba Tawiah Annan</cp:lastModifiedBy>
  <cp:revision>22</cp:revision>
  <dcterms:created xsi:type="dcterms:W3CDTF">2023-04-18T13:25:54Z</dcterms:created>
  <dcterms:modified xsi:type="dcterms:W3CDTF">2023-06-11T21:17:04Z</dcterms:modified>
</cp:coreProperties>
</file>