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/>
    <p:restoredTop sz="94695"/>
  </p:normalViewPr>
  <p:slideViewPr>
    <p:cSldViewPr snapToGrid="0">
      <p:cViewPr varScale="1">
        <p:scale>
          <a:sx n="106" d="100"/>
          <a:sy n="106" d="100"/>
        </p:scale>
        <p:origin x="192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zh-CN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zh-CN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zh-CN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552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Crustal</a:t>
            </a:r>
            <a:r>
              <a:rPr lang="zh-CN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Attenuation</a:t>
            </a:r>
            <a:r>
              <a:rPr lang="zh-CN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zh-CN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Seismic</a:t>
            </a:r>
            <a:r>
              <a:rPr lang="zh-CN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zh-CN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waves</a:t>
            </a:r>
            <a:r>
              <a:rPr lang="zh-CN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zh-CN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Southern</a:t>
            </a:r>
            <a:r>
              <a:rPr lang="zh-CN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Africa</a:t>
            </a:r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Yong</a:t>
            </a: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Zhou,</a:t>
            </a: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Xiaofei</a:t>
            </a: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Chen,</a:t>
            </a: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Sidao</a:t>
            </a: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Ni,</a:t>
            </a: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Yunyi</a:t>
            </a: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Qian,</a:t>
            </a: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Yayun</a:t>
            </a: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Zhang,</a:t>
            </a: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Chuanhai</a:t>
            </a: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Yu,</a:t>
            </a: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Zhong</a:t>
            </a: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Qiu</a:t>
            </a:r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Tingting</a:t>
            </a: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Zheng,</a:t>
            </a: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</a:t>
            </a: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</a:t>
            </a:r>
            <a:endParaRPr lang="en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China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Oceanology,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Chinese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Academy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Sciences;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al.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6FF0C5-FA79-DEFB-650C-2C78FA4E7F8A}"/>
              </a:ext>
            </a:extLst>
          </p:cNvPr>
          <p:cNvSpPr txBox="1"/>
          <p:nvPr/>
        </p:nvSpPr>
        <p:spPr>
          <a:xfrm>
            <a:off x="540000" y="5734757"/>
            <a:ext cx="11160000" cy="726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 you want to learn more about this, come see my e-poster during session P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on this date or access it online on the SnT2023 Conference platform!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ED9B42-A482-C724-1E03-FCDB966ABEBD}"/>
              </a:ext>
            </a:extLst>
          </p:cNvPr>
          <p:cNvSpPr txBox="1"/>
          <p:nvPr/>
        </p:nvSpPr>
        <p:spPr>
          <a:xfrm>
            <a:off x="540000" y="1310699"/>
            <a:ext cx="11160000" cy="206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There are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points:</a:t>
            </a: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﻿We demonstrate the potential of employing T waves for inverting crustal attenuation structure in coastal regions of stable continents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§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﻿The converted T-P/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S_local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phases were identified by analyzing the seismic waveform, travel time, polarization, and array techniques.</a:t>
            </a: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§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﻿The crustal attenuation of and Qs obtained in southern Africa match well with the previous results.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6E9F4D7F-F9BF-3A3F-87C2-2CAC94F43E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245" y="3465096"/>
            <a:ext cx="3590149" cy="2160000"/>
          </a:xfrm>
          <a:prstGeom prst="rect">
            <a:avLst/>
          </a:prstGeom>
        </p:spPr>
      </p:pic>
      <p:pic>
        <p:nvPicPr>
          <p:cNvPr id="8" name="Picture 7" descr="Chart, scatter chart&#10;&#10;Description automatically generated">
            <a:extLst>
              <a:ext uri="{FF2B5EF4-FFF2-40B4-BE49-F238E27FC236}">
                <a16:creationId xmlns:a16="http://schemas.microsoft.com/office/drawing/2014/main" id="{8C4E0D64-243A-8498-30EA-E957FA527A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3870" y="3465096"/>
            <a:ext cx="54363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2666</TotalTime>
  <Words>155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M16716</cp:lastModifiedBy>
  <cp:revision>23</cp:revision>
  <dcterms:created xsi:type="dcterms:W3CDTF">2023-04-18T13:25:54Z</dcterms:created>
  <dcterms:modified xsi:type="dcterms:W3CDTF">2023-06-10T12:24:04Z</dcterms:modified>
</cp:coreProperties>
</file>