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P1.3-858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to Hydroacoustic Processing Utilizing Three-Dimensional Ocean Acoustic Propagation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Heaney, Emanuel Coelho, Mark Prior, Tiago Oliveira, Mario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Zampolli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Georgios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Harallabus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Applied Ocean Sciences and CTBTO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108154" y="1209369"/>
            <a:ext cx="12018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modeling approach to include 3-dimensional propagation (out-of-plane) has been developed and will be integrated into the Automated hydroacoustic event association algorithm: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5-20 Hz sound, the ocean can be considered shallow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Diffraction and refraction (bending) of sound leads to errors in event association (and therefore event localization)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validation analysis of a set of 3D computational ocean acoustics codes was conducted in Phase I (2020)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set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of 3D models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been assembled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compute receiver hydroacoustic coverage maps, travel-time tables and ray-path identification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Next steps are to integrate these models into real-time automated processing and analyst workflow.</a:t>
            </a:r>
          </a:p>
        </p:txBody>
      </p:sp>
      <p:pic>
        <p:nvPicPr>
          <p:cNvPr id="5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91CE9AF-1931-FB98-BFFC-EE8B20ED5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3" y="3963463"/>
            <a:ext cx="5593045" cy="280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881F9-09A7-0BD4-B955-A2AC1D48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917" y="3963463"/>
            <a:ext cx="511937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E62F5-22B1-0B1F-5162-86D8D8EF8DDE}"/>
              </a:ext>
            </a:extLst>
          </p:cNvPr>
          <p:cNvSpPr txBox="1"/>
          <p:nvPr/>
        </p:nvSpPr>
        <p:spPr>
          <a:xfrm>
            <a:off x="867571" y="3594131"/>
            <a:ext cx="40568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3D Parabolic Equation for Coverage Maps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F9B94-B2E5-763A-DFBA-0462D7C6C20E}"/>
              </a:ext>
            </a:extLst>
          </p:cNvPr>
          <p:cNvSpPr txBox="1"/>
          <p:nvPr/>
        </p:nvSpPr>
        <p:spPr>
          <a:xfrm>
            <a:off x="8037991" y="3555912"/>
            <a:ext cx="22206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3D Travel-Time Tables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153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Kevin Heaney</cp:lastModifiedBy>
  <cp:revision>24</cp:revision>
  <dcterms:created xsi:type="dcterms:W3CDTF">2023-04-18T13:25:54Z</dcterms:created>
  <dcterms:modified xsi:type="dcterms:W3CDTF">2023-06-11T23:59:03Z</dcterms:modified>
</cp:coreProperties>
</file>