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Wf4Z0jtPN3qTH8bbX20MQgzSr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38224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21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744200" y="234950"/>
            <a:ext cx="1229360" cy="5720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2"/>
          <p:cNvGrpSpPr/>
          <p:nvPr/>
        </p:nvGrpSpPr>
        <p:grpSpPr>
          <a:xfrm>
            <a:off x="10818813" y="803275"/>
            <a:ext cx="1084262" cy="258763"/>
            <a:chOff x="6815" y="506"/>
            <a:chExt cx="683" cy="163"/>
          </a:xfrm>
        </p:grpSpPr>
        <p:sp>
          <p:nvSpPr>
            <p:cNvPr id="8" name="Google Shape;8;p2"/>
            <p:cNvSpPr/>
            <p:nvPr/>
          </p:nvSpPr>
          <p:spPr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6822" y="513"/>
              <a:ext cx="669" cy="149"/>
            </a:xfrm>
            <a:custGeom>
              <a:avLst/>
              <a:gdLst/>
              <a:ahLst/>
              <a:cxnLst/>
              <a:rect l="l" t="t" r="r" b="b"/>
              <a:pathLst>
                <a:path w="1849" h="397" extrusionOk="0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6815" y="506"/>
              <a:ext cx="683" cy="163"/>
            </a:xfrm>
            <a:custGeom>
              <a:avLst/>
              <a:gdLst/>
              <a:ahLst/>
              <a:cxnLst/>
              <a:rect l="l" t="t" r="r" b="b"/>
              <a:pathLst>
                <a:path w="1889" h="435" extrusionOk="0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10841064" y="825623"/>
            <a:ext cx="1069383" cy="244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s-419" sz="1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P1.3-534</a:t>
            </a:r>
            <a:endParaRPr sz="3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Extending the Boundary Element Method to 3D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acoustic propagation problems in the ocean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GONZALEZ, Juan Domingo &amp; LAVIA, Edmundo Federico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Argentinian Navy Research Office (DIIV/ARA) &amp; UNIDEF (CONICET/MinDef)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68404" y="1578543"/>
            <a:ext cx="103095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Boundary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(BEM) can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propagation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3D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homogeneous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media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expensive</a:t>
            </a:r>
            <a:r>
              <a:rPr lang="es-419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computational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ranges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desired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computational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s-419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marching</a:t>
            </a:r>
            <a:r>
              <a:rPr lang="es-419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envisioned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propagation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successive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range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complete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formulation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and a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numerical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test are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encouraging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although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errors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demand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s-41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9015" y="3894153"/>
            <a:ext cx="3554931" cy="2660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Moshir Kyrollos</dc:creator>
  <cp:lastModifiedBy>MI PC</cp:lastModifiedBy>
  <cp:revision>1</cp:revision>
  <dcterms:created xsi:type="dcterms:W3CDTF">2023-04-18T13:25:54Z</dcterms:created>
  <dcterms:modified xsi:type="dcterms:W3CDTF">2023-06-10T05:21:05Z</dcterms:modified>
</cp:coreProperties>
</file>