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4UG+GmSxQi5SZ3VrQZc/BDCB9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5858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53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07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31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911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20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5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8"/>
          <p:cNvGrpSpPr/>
          <p:nvPr/>
        </p:nvGrpSpPr>
        <p:grpSpPr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34" name="Google Shape;34;p8"/>
            <p:cNvSpPr/>
            <p:nvPr/>
          </p:nvSpPr>
          <p:spPr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8"/>
            <p:cNvSpPr/>
            <p:nvPr/>
          </p:nvSpPr>
          <p:spPr>
            <a:xfrm>
              <a:off x="7000" y="3407"/>
              <a:ext cx="518" cy="516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8"/>
            <p:cNvSpPr/>
            <p:nvPr/>
          </p:nvSpPr>
          <p:spPr>
            <a:xfrm>
              <a:off x="6993" y="3400"/>
              <a:ext cx="532" cy="530"/>
            </a:xfrm>
            <a:custGeom>
              <a:avLst/>
              <a:gdLst/>
              <a:ahLst/>
              <a:cxnLst/>
              <a:rect l="l" t="t" r="r" b="b"/>
              <a:pathLst>
                <a:path w="1582" h="1581" extrusionOk="0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png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124" y="400850"/>
            <a:ext cx="2039389" cy="101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7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118" y="1927567"/>
            <a:ext cx="1803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19167" y="1927567"/>
            <a:ext cx="1803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7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69433" y="1927567"/>
            <a:ext cx="1803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7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73482" y="1927567"/>
            <a:ext cx="1803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7">
            <a:hlinkClick r:id="" action="ppaction://hlinkshowjump?jump=nextslide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79720" y="3624775"/>
            <a:ext cx="1432560" cy="3962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" name="Google Shape;12;p7"/>
          <p:cNvGrpSpPr/>
          <p:nvPr/>
        </p:nvGrpSpPr>
        <p:grpSpPr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13" name="Google Shape;13;p7"/>
            <p:cNvSpPr/>
            <p:nvPr/>
          </p:nvSpPr>
          <p:spPr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7"/>
            <p:cNvSpPr/>
            <p:nvPr/>
          </p:nvSpPr>
          <p:spPr>
            <a:xfrm>
              <a:off x="1733" y="1847"/>
              <a:ext cx="1226" cy="1227"/>
            </a:xfrm>
            <a:custGeom>
              <a:avLst/>
              <a:gdLst/>
              <a:ahLst/>
              <a:cxnLst/>
              <a:rect l="l" t="t" r="r" b="b"/>
              <a:pathLst>
                <a:path w="1849" h="1850" extrusionOk="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7"/>
            <p:cNvSpPr/>
            <p:nvPr/>
          </p:nvSpPr>
          <p:spPr>
            <a:xfrm>
              <a:off x="1720" y="1835"/>
              <a:ext cx="1253" cy="1252"/>
            </a:xfrm>
            <a:custGeom>
              <a:avLst/>
              <a:gdLst/>
              <a:ahLst/>
              <a:cxnLst/>
              <a:rect l="l" t="t" r="r" b="b"/>
              <a:pathLst>
                <a:path w="1889" h="1888" extrusionOk="0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7"/>
          <p:cNvGrpSpPr/>
          <p:nvPr/>
        </p:nvGrpSpPr>
        <p:grpSpPr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7" name="Google Shape;17;p7"/>
            <p:cNvSpPr/>
            <p:nvPr/>
          </p:nvSpPr>
          <p:spPr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7"/>
            <p:cNvSpPr/>
            <p:nvPr/>
          </p:nvSpPr>
          <p:spPr>
            <a:xfrm>
              <a:off x="1733" y="1847"/>
              <a:ext cx="1226" cy="1227"/>
            </a:xfrm>
            <a:custGeom>
              <a:avLst/>
              <a:gdLst/>
              <a:ahLst/>
              <a:cxnLst/>
              <a:rect l="l" t="t" r="r" b="b"/>
              <a:pathLst>
                <a:path w="1849" h="1850" extrusionOk="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7"/>
            <p:cNvSpPr/>
            <p:nvPr/>
          </p:nvSpPr>
          <p:spPr>
            <a:xfrm>
              <a:off x="1720" y="1835"/>
              <a:ext cx="1253" cy="1252"/>
            </a:xfrm>
            <a:custGeom>
              <a:avLst/>
              <a:gdLst/>
              <a:ahLst/>
              <a:cxnLst/>
              <a:rect l="l" t="t" r="r" b="b"/>
              <a:pathLst>
                <a:path w="1889" h="1888" extrusionOk="0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7"/>
          <p:cNvGrpSpPr/>
          <p:nvPr/>
        </p:nvGrpSpPr>
        <p:grpSpPr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21" name="Google Shape;21;p7"/>
            <p:cNvSpPr/>
            <p:nvPr/>
          </p:nvSpPr>
          <p:spPr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7"/>
            <p:cNvSpPr/>
            <p:nvPr/>
          </p:nvSpPr>
          <p:spPr>
            <a:xfrm>
              <a:off x="1733" y="1847"/>
              <a:ext cx="1226" cy="1227"/>
            </a:xfrm>
            <a:custGeom>
              <a:avLst/>
              <a:gdLst/>
              <a:ahLst/>
              <a:cxnLst/>
              <a:rect l="l" t="t" r="r" b="b"/>
              <a:pathLst>
                <a:path w="1849" h="1850" extrusionOk="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7"/>
            <p:cNvSpPr/>
            <p:nvPr/>
          </p:nvSpPr>
          <p:spPr>
            <a:xfrm>
              <a:off x="1720" y="1835"/>
              <a:ext cx="1253" cy="1252"/>
            </a:xfrm>
            <a:custGeom>
              <a:avLst/>
              <a:gdLst/>
              <a:ahLst/>
              <a:cxnLst/>
              <a:rect l="l" t="t" r="r" b="b"/>
              <a:pathLst>
                <a:path w="1889" h="1888" extrusionOk="0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7"/>
          <p:cNvGrpSpPr/>
          <p:nvPr/>
        </p:nvGrpSpPr>
        <p:grpSpPr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25" name="Google Shape;25;p7"/>
            <p:cNvSpPr/>
            <p:nvPr/>
          </p:nvSpPr>
          <p:spPr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7"/>
            <p:cNvSpPr/>
            <p:nvPr/>
          </p:nvSpPr>
          <p:spPr>
            <a:xfrm>
              <a:off x="1733" y="1847"/>
              <a:ext cx="1226" cy="1227"/>
            </a:xfrm>
            <a:custGeom>
              <a:avLst/>
              <a:gdLst/>
              <a:ahLst/>
              <a:cxnLst/>
              <a:rect l="l" t="t" r="r" b="b"/>
              <a:pathLst>
                <a:path w="1849" h="1850" extrusionOk="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7"/>
            <p:cNvSpPr/>
            <p:nvPr/>
          </p:nvSpPr>
          <p:spPr>
            <a:xfrm>
              <a:off x="1720" y="1835"/>
              <a:ext cx="1253" cy="1252"/>
            </a:xfrm>
            <a:custGeom>
              <a:avLst/>
              <a:gdLst/>
              <a:ahLst/>
              <a:cxnLst/>
              <a:rect l="l" t="t" r="r" b="b"/>
              <a:pathLst>
                <a:path w="1889" h="1888" extrusionOk="0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7"/>
          <p:cNvGrpSpPr/>
          <p:nvPr/>
        </p:nvGrpSpPr>
        <p:grpSpPr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9" name="Google Shape;29;p7"/>
            <p:cNvSpPr/>
            <p:nvPr/>
          </p:nvSpPr>
          <p:spPr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7"/>
            <p:cNvSpPr/>
            <p:nvPr/>
          </p:nvSpPr>
          <p:spPr>
            <a:xfrm>
              <a:off x="3389" y="4004"/>
              <a:ext cx="902" cy="149"/>
            </a:xfrm>
            <a:custGeom>
              <a:avLst/>
              <a:gdLst/>
              <a:ahLst/>
              <a:cxnLst/>
              <a:rect l="l" t="t" r="r" b="b"/>
              <a:pathLst>
                <a:path w="1913" h="349" extrusionOk="0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7"/>
            <p:cNvSpPr/>
            <p:nvPr/>
          </p:nvSpPr>
          <p:spPr>
            <a:xfrm>
              <a:off x="3365" y="3987"/>
              <a:ext cx="959" cy="159"/>
            </a:xfrm>
            <a:custGeom>
              <a:avLst/>
              <a:gdLst/>
              <a:ahLst/>
              <a:cxnLst/>
              <a:rect l="l" t="t" r="r" b="b"/>
              <a:pathLst>
                <a:path w="1953" h="388" extrusionOk="0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>
            <a:hlinkClick r:id="" action="ppaction://hlinkshowjump?jump=firstslide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416375" y="2263000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9">
            <a:hlinkClick r:id="" action="ppaction://hlinkshowjump?jump=nextslide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629735" y="4211192"/>
            <a:ext cx="2095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9">
            <a:hlinkClick r:id="" action="ppaction://hlinkshowjump?jump=previousslide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206825" y="4216497"/>
            <a:ext cx="209550" cy="209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9"/>
          <p:cNvGrpSpPr/>
          <p:nvPr/>
        </p:nvGrpSpPr>
        <p:grpSpPr>
          <a:xfrm>
            <a:off x="11020425" y="5397501"/>
            <a:ext cx="1008063" cy="1219199"/>
            <a:chOff x="6942" y="3400"/>
            <a:chExt cx="635" cy="768"/>
          </a:xfrm>
        </p:grpSpPr>
        <p:sp>
          <p:nvSpPr>
            <p:cNvPr id="42" name="Google Shape;42;p9"/>
            <p:cNvSpPr/>
            <p:nvPr/>
          </p:nvSpPr>
          <p:spPr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9"/>
            <p:cNvSpPr/>
            <p:nvPr/>
          </p:nvSpPr>
          <p:spPr>
            <a:xfrm>
              <a:off x="6949" y="4028"/>
              <a:ext cx="621" cy="133"/>
            </a:xfrm>
            <a:custGeom>
              <a:avLst/>
              <a:gdLst/>
              <a:ahLst/>
              <a:cxnLst/>
              <a:rect l="l" t="t" r="r" b="b"/>
              <a:pathLst>
                <a:path w="1849" h="397" extrusionOk="0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9"/>
            <p:cNvSpPr/>
            <p:nvPr/>
          </p:nvSpPr>
          <p:spPr>
            <a:xfrm>
              <a:off x="6942" y="4022"/>
              <a:ext cx="635" cy="146"/>
            </a:xfrm>
            <a:custGeom>
              <a:avLst/>
              <a:gdLst/>
              <a:ahLst/>
              <a:cxnLst/>
              <a:rect l="l" t="t" r="r" b="b"/>
              <a:pathLst>
                <a:path w="1889" h="436" extrusionOk="0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9"/>
            <p:cNvSpPr/>
            <p:nvPr/>
          </p:nvSpPr>
          <p:spPr>
            <a:xfrm>
              <a:off x="7000" y="3407"/>
              <a:ext cx="518" cy="516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9"/>
            <p:cNvSpPr/>
            <p:nvPr/>
          </p:nvSpPr>
          <p:spPr>
            <a:xfrm>
              <a:off x="6993" y="3400"/>
              <a:ext cx="532" cy="530"/>
            </a:xfrm>
            <a:custGeom>
              <a:avLst/>
              <a:gdLst/>
              <a:ahLst/>
              <a:cxnLst/>
              <a:rect l="l" t="t" r="r" b="b"/>
              <a:pathLst>
                <a:path w="1582" h="1581" extrusionOk="0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" name="Google Shape;47;p9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060217" y="2647996"/>
            <a:ext cx="933450" cy="1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>
            <a:hlinkClick r:id="rId19" action="ppaction://hlinksldjump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060217" y="2954826"/>
            <a:ext cx="933450" cy="1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>
            <a:hlinkClick r:id="rId21" action="ppaction://hlinksldjump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1060217" y="3261656"/>
            <a:ext cx="933450" cy="1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>
            <a:hlinkClick r:id="rId23" action="ppaction://hlinksldjump"/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1060217" y="3568486"/>
            <a:ext cx="933450" cy="1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9">
            <a:hlinkClick r:id="rId25" action="ppaction://hlinksldjump"/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1060217" y="3872988"/>
            <a:ext cx="933450" cy="184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pdf/2203.08255.pdf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 txBox="1"/>
          <p:nvPr/>
        </p:nvSpPr>
        <p:spPr>
          <a:xfrm>
            <a:off x="2682932" y="278271"/>
            <a:ext cx="68262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Extending the Boundary Element Method to 3D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acoustic propagation problems in the ocean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GONZALEZ, Juan Domingo &amp; LAVIA, Edmundo Federico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Acoustic Propagation Department - Argentinian Navy Research Office (DIIV/ARA)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&amp; UNIDEF (CONICET/MinDef)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178629" y="2958859"/>
            <a:ext cx="2086776" cy="206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419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Boundary Element Method (BEM) for a propagation problem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5338029" y="6313980"/>
            <a:ext cx="1531435" cy="28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419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P1.3-534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419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marching scheme is formulated to extend the BEM method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419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theoretical foundation and a minimal first test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419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steps to improve the formulation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419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1354" y="247675"/>
            <a:ext cx="1324595" cy="634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419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11125514" y="6385300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s-419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P1.3-534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419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1354" y="247675"/>
            <a:ext cx="1324595" cy="63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70382"/>
            <a:ext cx="10873748" cy="5792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/>
          <p:nvPr/>
        </p:nvSpPr>
        <p:spPr>
          <a:xfrm>
            <a:off x="2193009" y="218203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419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Previous work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11125514" y="6385300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s-419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P1.3-534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419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1354" y="247675"/>
            <a:ext cx="1324595" cy="63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34774"/>
            <a:ext cx="10931231" cy="58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6;p3"/>
          <p:cNvSpPr txBox="1"/>
          <p:nvPr/>
        </p:nvSpPr>
        <p:spPr>
          <a:xfrm>
            <a:off x="9250337" y="1414916"/>
            <a:ext cx="836994" cy="30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1800"/>
            </a:pPr>
            <a:endParaRPr lang="es-419" sz="1000" dirty="0">
              <a:solidFill>
                <a:schemeClr val="accent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s-419" sz="1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419" sz="1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L</a:t>
            </a:r>
            <a:r>
              <a:rPr lang="es-419" sz="1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ink</a:t>
            </a:r>
            <a:r>
              <a:rPr lang="es-419" sz="1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4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419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Methods (1)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11125514" y="6385300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419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P1.3-534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419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1354" y="247675"/>
            <a:ext cx="1324595" cy="63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78600"/>
            <a:ext cx="10848963" cy="577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419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Methods (2) and results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11125514" y="6385300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s-419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P1.3-534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419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1354" y="247675"/>
            <a:ext cx="1324595" cy="63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78600"/>
            <a:ext cx="10848963" cy="577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419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1125514" y="6385300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s-419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P1.3-534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419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1354" y="247675"/>
            <a:ext cx="1324595" cy="63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600" y="1079077"/>
            <a:ext cx="10645140" cy="567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Panorámica</PresentationFormat>
  <Paragraphs>29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Custom Design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Moshir Kyrollos</dc:creator>
  <cp:lastModifiedBy>MI PC</cp:lastModifiedBy>
  <cp:revision>2</cp:revision>
  <dcterms:created xsi:type="dcterms:W3CDTF">2023-04-18T13:25:54Z</dcterms:created>
  <dcterms:modified xsi:type="dcterms:W3CDTF">2023-06-10T05:15:44Z</dcterms:modified>
</cp:coreProperties>
</file>