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17" d="100"/>
          <a:sy n="117" d="100"/>
        </p:scale>
        <p:origin x="10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P1.4-487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FB829C-76B2-E6B2-F807-9CD7B7CEEC0A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High-Precision Characterization of Seismicity from the 2022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Hunga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Tonga-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Hunga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Ha'apai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Volcanic Eruption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Jonas A. Kintner</a:t>
            </a:r>
            <a:endParaRPr lang="en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Alamos National Laboratory, Los Alamos, New Mexico, USA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hart, diagram&#10;&#10;Description automatically generated">
            <a:extLst>
              <a:ext uri="{FF2B5EF4-FFF2-40B4-BE49-F238E27FC236}">
                <a16:creationId xmlns:a16="http://schemas.microsoft.com/office/drawing/2014/main" id="{357D60A6-1230-6584-7E39-B7B2970EE3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62" r="35675"/>
          <a:stretch/>
        </p:blipFill>
        <p:spPr>
          <a:xfrm>
            <a:off x="8207826" y="2024841"/>
            <a:ext cx="3850922" cy="36977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597FB5-A3AF-E17C-633B-3DF928090055}"/>
              </a:ext>
            </a:extLst>
          </p:cNvPr>
          <p:cNvSpPr txBox="1"/>
          <p:nvPr/>
        </p:nvSpPr>
        <p:spPr>
          <a:xfrm>
            <a:off x="424545" y="1423784"/>
            <a:ext cx="8273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 existing earthquake catalogs and better understand the 2022 HTHH eruption.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2EFC80-D185-19EA-7CB2-C99897222C16}"/>
              </a:ext>
            </a:extLst>
          </p:cNvPr>
          <p:cNvSpPr txBox="1"/>
          <p:nvPr/>
        </p:nvSpPr>
        <p:spPr>
          <a:xfrm>
            <a:off x="259864" y="1080652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DFBDCE-1B45-14D6-D6DE-B0F6C98EE780}"/>
              </a:ext>
            </a:extLst>
          </p:cNvPr>
          <p:cNvSpPr txBox="1"/>
          <p:nvPr/>
        </p:nvSpPr>
        <p:spPr>
          <a:xfrm>
            <a:off x="424545" y="2454128"/>
            <a:ext cx="79030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compute improved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epicentroid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locations, magnitudes, and regional moment tensors of eruption-related seismicity using regional to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teleseismic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surface-wave cross correlation and waveform modeling.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3AFF1B-B08F-1637-1F61-31A4AE9D2C1F}"/>
              </a:ext>
            </a:extLst>
          </p:cNvPr>
          <p:cNvSpPr txBox="1"/>
          <p:nvPr/>
        </p:nvSpPr>
        <p:spPr>
          <a:xfrm>
            <a:off x="259864" y="2103601"/>
            <a:ext cx="144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43A63F-8B17-0BC4-3E14-3A0BA27A9BC6}"/>
              </a:ext>
            </a:extLst>
          </p:cNvPr>
          <p:cNvSpPr txBox="1"/>
          <p:nvPr/>
        </p:nvSpPr>
        <p:spPr>
          <a:xfrm>
            <a:off x="259864" y="3768388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779EA-169A-4264-BD45-981BAACA2B36}"/>
              </a:ext>
            </a:extLst>
          </p:cNvPr>
          <p:cNvSpPr txBox="1"/>
          <p:nvPr/>
        </p:nvSpPr>
        <p:spPr>
          <a:xfrm>
            <a:off x="424545" y="4110911"/>
            <a:ext cx="79030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(a) The relocations fall into an area of ~25 km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(b) migrate to the southeast, (c) increase in size days after the eruption before leveling off and becoming more periodic, and (d) exhibit a positive CLVD source type.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6012A8-2FF3-1084-972F-E84BA2C09537}"/>
              </a:ext>
            </a:extLst>
          </p:cNvPr>
          <p:cNvSpPr txBox="1"/>
          <p:nvPr/>
        </p:nvSpPr>
        <p:spPr>
          <a:xfrm>
            <a:off x="259864" y="5406857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365B05-3CB3-D1F0-AE6C-60DC2D3D54CA}"/>
              </a:ext>
            </a:extLst>
          </p:cNvPr>
          <p:cNvSpPr txBox="1"/>
          <p:nvPr/>
        </p:nvSpPr>
        <p:spPr>
          <a:xfrm>
            <a:off x="424545" y="5755213"/>
            <a:ext cx="113646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Seismic activity early on may point toward the rapid resupply of the magma chamber, later seismicity may be consistent with internal faulting or additional collapse mechanisms near the volcano.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A80D4A-A6CF-DA7B-B692-80E882E6F68B}"/>
              </a:ext>
            </a:extLst>
          </p:cNvPr>
          <p:cNvSpPr txBox="1"/>
          <p:nvPr/>
        </p:nvSpPr>
        <p:spPr>
          <a:xfrm>
            <a:off x="8577943" y="1161830"/>
            <a:ext cx="3525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Calibrated relocated events with their best-fitting moment tensor solutions, colored by time.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167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Kintner, Jonas Andreas</cp:lastModifiedBy>
  <cp:revision>23</cp:revision>
  <dcterms:created xsi:type="dcterms:W3CDTF">2023-04-18T13:25:54Z</dcterms:created>
  <dcterms:modified xsi:type="dcterms:W3CDTF">2023-06-09T16:22:21Z</dcterms:modified>
</cp:coreProperties>
</file>