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315" autoAdjust="0"/>
    <p:restoredTop sz="94694"/>
  </p:normalViewPr>
  <p:slideViewPr>
    <p:cSldViewPr snapToGrid="0">
      <p:cViewPr varScale="1">
        <p:scale>
          <a:sx n="62" d="100"/>
          <a:sy n="62" d="100"/>
        </p:scale>
        <p:origin x="1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P1.4-053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 of Infrasound Sources using Array Data from 2019 to 2021</a:t>
            </a:r>
          </a:p>
          <a:p>
            <a:pPr algn="ctr"/>
            <a:r>
              <a:rPr lang="en-US" altLang="ja-JP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Deployed at the </a:t>
            </a:r>
            <a:r>
              <a:rPr lang="en-US" altLang="ja-JP" sz="1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Lützow</a:t>
            </a:r>
            <a:r>
              <a:rPr lang="en-US" altLang="ja-JP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-Holm Bay Region, Antarctica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Masaki Kanao</a:t>
            </a:r>
            <a:endParaRPr lang="en-AT" altLang="ja-JP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Polar Research, Tokyo, Japan</a:t>
            </a:r>
            <a:endParaRPr lang="en-AT" altLang="ja-JP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E4AE6-86B7-EEEF-FCD9-B8A4981086EE}"/>
              </a:ext>
            </a:extLst>
          </p:cNvPr>
          <p:cNvSpPr txBox="1"/>
          <p:nvPr/>
        </p:nvSpPr>
        <p:spPr>
          <a:xfrm>
            <a:off x="376875" y="1314023"/>
            <a:ext cx="113891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Time-space variations of infrasound sources for three years in 2019-2021 were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investigated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by using local arrays deployed at two outcrops in LHB, Antarctica. </a:t>
            </a:r>
          </a:p>
          <a:p>
            <a:pPr algn="just">
              <a:defRPr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 large number of infrasound sources were detected and many of them located between northward and north-westward directions from the arrays. These source events are generated within the Southern Indian Ocean to the northern part of the LHB with frequency content of few seconds; that is the microbaroms originated from oceanic swells and relating sea-ice dynamics. </a:t>
            </a:r>
          </a:p>
          <a:p>
            <a:pPr algn="just">
              <a:defRPr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EBC539-4B77-BE6D-E2B6-F9A136D231A4}"/>
              </a:ext>
            </a:extLst>
          </p:cNvPr>
          <p:cNvSpPr txBox="1"/>
          <p:nvPr/>
        </p:nvSpPr>
        <p:spPr>
          <a:xfrm>
            <a:off x="376875" y="3540122"/>
            <a:ext cx="42842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everal sporadic infrasound events during wintering seasons had predominant frequency content of few Hz, which are clearly higher than microbaroms. Based on a comparison with sea-ice and glacier distribution form MODIS satellite images, these high-frequency sources were considered to be cryo-seismic signals associated with cryosphere dynamics, near the 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Shirase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glacier in the southern part of LHB.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FD98B9-0FE3-E3C5-FF05-A052CAD94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07" r="12878" b="75976"/>
          <a:stretch/>
        </p:blipFill>
        <p:spPr>
          <a:xfrm>
            <a:off x="5029200" y="3407624"/>
            <a:ext cx="1613841" cy="1578705"/>
          </a:xfrm>
          <a:prstGeom prst="rect">
            <a:avLst/>
          </a:prstGeom>
        </p:spPr>
      </p:pic>
      <p:pic>
        <p:nvPicPr>
          <p:cNvPr id="9" name="図 1">
            <a:extLst>
              <a:ext uri="{FF2B5EF4-FFF2-40B4-BE49-F238E27FC236}">
                <a16:creationId xmlns:a16="http://schemas.microsoft.com/office/drawing/2014/main" id="{52E41988-6BC0-1A38-B030-C76E9A9E9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5148553"/>
            <a:ext cx="2041187" cy="15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DE4E6C-58EB-0202-8E56-4A6242561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45" r="12790"/>
          <a:stretch/>
        </p:blipFill>
        <p:spPr>
          <a:xfrm>
            <a:off x="7019044" y="3082247"/>
            <a:ext cx="5005068" cy="37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177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金尾政紀</cp:lastModifiedBy>
  <cp:revision>23</cp:revision>
  <dcterms:created xsi:type="dcterms:W3CDTF">2023-04-18T13:25:54Z</dcterms:created>
  <dcterms:modified xsi:type="dcterms:W3CDTF">2023-06-02T02:59:37Z</dcterms:modified>
</cp:coreProperties>
</file>