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60" d="100"/>
          <a:sy n="60" d="100"/>
        </p:scale>
        <p:origin x="10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5D147469-4348-373B-8109-9DA56DD40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9" y="1187934"/>
            <a:ext cx="3859617" cy="352214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Timing statistics of the multiple passages of the pressure wave generated by the 2022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Tonga-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Ha’apai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comparison with the 1883 Krakatoa pressure wave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BRAS, Ronan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BITTNER, Paulina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RAMBOLAMANANA, G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érard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Nuclear-Test-Ban Treaty Organisation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2DB38-EDFE-3813-9079-7D9AE8E516C2}"/>
              </a:ext>
            </a:extLst>
          </p:cNvPr>
          <p:cNvSpPr txBox="1"/>
          <p:nvPr/>
        </p:nvSpPr>
        <p:spPr>
          <a:xfrm>
            <a:off x="10912317" y="810999"/>
            <a:ext cx="10599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1.4-472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D85F7D29-63E1-DDD7-E021-962A60C61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"/>
          <a:stretch/>
        </p:blipFill>
        <p:spPr>
          <a:xfrm>
            <a:off x="5029200" y="1403377"/>
            <a:ext cx="5752214" cy="31626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DDA4C9-868C-7FE3-E5AA-C6A5C4907744}"/>
              </a:ext>
            </a:extLst>
          </p:cNvPr>
          <p:cNvSpPr txBox="1"/>
          <p:nvPr/>
        </p:nvSpPr>
        <p:spPr>
          <a:xfrm>
            <a:off x="1168492" y="4825399"/>
            <a:ext cx="1005216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Attempt to explain observations for Krakatoa and HTHH (travel times difference).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Compare the pressure wave travel times observations at 138.5 years interval. Very long Earth circumference paths allow for precise measurements. 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Please come to see our poster!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90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Paulina Bittner</cp:lastModifiedBy>
  <cp:revision>22</cp:revision>
  <dcterms:created xsi:type="dcterms:W3CDTF">2023-04-18T13:25:54Z</dcterms:created>
  <dcterms:modified xsi:type="dcterms:W3CDTF">2023-06-10T19:07:48Z</dcterms:modified>
</cp:coreProperties>
</file>