
<file path=[Content_Types].xml><?xml version="1.0" encoding="utf-8"?>
<Types xmlns="http://schemas.openxmlformats.org/package/2006/content-types">
  <Default Extension="emf" ContentType="image/x-emf"/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>
        <p:scale>
          <a:sx n="110" d="100"/>
          <a:sy n="110" d="100"/>
        </p:scale>
        <p:origin x="3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HEIC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P1.4-587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Seismoacoustic Monitoring of Wind Turbines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A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a Proposed Einstein Telescope Site</a:t>
            </a:r>
          </a:p>
          <a:p>
            <a:pPr algn="ctr">
              <a:spcBef>
                <a:spcPts val="600"/>
              </a:spcBef>
            </a:pPr>
            <a:r>
              <a:rPr lang="en-AT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 Shani-Kadmiel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Bjorn Vink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Jelle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Assink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Läslo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Evers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Frank Linde</a:t>
            </a:r>
            <a:r>
              <a:rPr lang="en-US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AT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standing in a field with windmills&#10;&#10;Description automatically generated with medium confidence">
            <a:extLst>
              <a:ext uri="{FF2B5EF4-FFF2-40B4-BE49-F238E27FC236}">
                <a16:creationId xmlns:a16="http://schemas.microsoft.com/office/drawing/2014/main" id="{589624BD-3432-8088-3648-D757D910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4" y="1204333"/>
            <a:ext cx="3101261" cy="232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B8B9C-658F-A89A-8E74-D1A82A442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" r="21349"/>
          <a:stretch/>
        </p:blipFill>
        <p:spPr>
          <a:xfrm>
            <a:off x="7536917" y="1204332"/>
            <a:ext cx="4630236" cy="5451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59C8D5-6EAB-11BA-C769-022ED7619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968"/>
          <a:stretch/>
        </p:blipFill>
        <p:spPr>
          <a:xfrm>
            <a:off x="3217676" y="3692780"/>
            <a:ext cx="4386895" cy="3125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2F500-8325-9CA4-815A-04EF8C89F1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8" t="32622" r="9411" b="27328"/>
          <a:stretch/>
        </p:blipFill>
        <p:spPr>
          <a:xfrm>
            <a:off x="3275636" y="1204332"/>
            <a:ext cx="4201610" cy="23259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A13E0C-501E-8A1D-043C-2C51E224B094}"/>
              </a:ext>
            </a:extLst>
          </p:cNvPr>
          <p:cNvSpPr txBox="1"/>
          <p:nvPr/>
        </p:nvSpPr>
        <p:spPr>
          <a:xfrm>
            <a:off x="0" y="4826675"/>
            <a:ext cx="32176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800" dirty="0"/>
              <a:t>Spectral peaks of ~1.1, ~2.2, and ~3.2 Hz have been clearly identified to be related to wind turbines. These change as a function of wind and as a function of distance from the wind park.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A698C-137B-09D2-FF9A-20FB3294F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5" y="3565003"/>
            <a:ext cx="2296878" cy="13545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69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Shani Kadmiel, Shahar (KNMI)</cp:lastModifiedBy>
  <cp:revision>22</cp:revision>
  <dcterms:created xsi:type="dcterms:W3CDTF">2023-04-18T13:25:54Z</dcterms:created>
  <dcterms:modified xsi:type="dcterms:W3CDTF">2023-06-11T10:06:33Z</dcterms:modified>
</cp:coreProperties>
</file>