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61" d="100"/>
          <a:sy n="61" d="100"/>
        </p:scale>
        <p:origin x="1020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3" y="26169"/>
            <a:ext cx="85858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Analysis of the Hunga-Tonga-Hunga-</a:t>
            </a:r>
            <a:r>
              <a:rPr lang="es-CR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Ha’apai</a:t>
            </a:r>
            <a:r>
              <a:rPr lang="es-C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Eruption and Mauna Loa Eruption with Three International Monitoring System Technologies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Yasameen Hameed Shamkhi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Iraqi National Monitoring Authority (INMA)</a:t>
            </a:r>
            <a:endParaRPr lang="en-AT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T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8997" y="880283"/>
            <a:ext cx="115051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9922F0B-1586-C5C9-5799-0BA2D9F3F16F}"/>
              </a:ext>
            </a:extLst>
          </p:cNvPr>
          <p:cNvSpPr txBox="1">
            <a:spLocks/>
          </p:cNvSpPr>
          <p:nvPr/>
        </p:nvSpPr>
        <p:spPr>
          <a:xfrm>
            <a:off x="10869035" y="838479"/>
            <a:ext cx="817758" cy="23413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P1.4_792</a:t>
            </a:r>
            <a:endParaRPr lang="en-AT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9922F0B-1586-C5C9-5799-0BA2D9F3F16F}"/>
              </a:ext>
            </a:extLst>
          </p:cNvPr>
          <p:cNvSpPr txBox="1">
            <a:spLocks/>
          </p:cNvSpPr>
          <p:nvPr/>
        </p:nvSpPr>
        <p:spPr>
          <a:xfrm>
            <a:off x="11277914" y="6537700"/>
            <a:ext cx="817758" cy="23413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P3.5-529</a:t>
            </a:r>
            <a:endParaRPr lang="en-AT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2998" y="6168368"/>
            <a:ext cx="1105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It would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 my pleasure to invite you to attend my e-poster presentation during sessions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P1.4 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date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158" y="1292971"/>
            <a:ext cx="1212384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potential of a joint work CTBTO-NDCs is enormous and use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IMS data and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International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Data Centre (IDC)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products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 scientific and civil application vast.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three IMS technology was able to detect the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Eruption of the Hunga-Tonga volcano</a:t>
            </a:r>
            <a:r>
              <a:rPr 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Mauna Loa 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eruption .We used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IDC products to characterize it. 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F3B8C1AA-FF36-6AAA-2578-CC5630EF74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98" y="3229820"/>
            <a:ext cx="4912266" cy="233533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49463" y="5685269"/>
            <a:ext cx="56221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Eruption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the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Hunga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-Tonga volcano on 15-01- 2022</a:t>
            </a:r>
            <a:endParaRPr lang="es-C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11" name="Imagen 18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C4162BA4-E4F4-0E87-ADB7-DE9D203F2A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0998" y="3230929"/>
            <a:ext cx="5361353" cy="236225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6660170" y="5653832"/>
            <a:ext cx="38480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Mauna Loa eruption on 28-11- 2022</a:t>
            </a:r>
            <a:endParaRPr lang="es-C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2707</TotalTime>
  <Words>119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Maher</cp:lastModifiedBy>
  <cp:revision>32</cp:revision>
  <dcterms:created xsi:type="dcterms:W3CDTF">2023-04-18T13:25:54Z</dcterms:created>
  <dcterms:modified xsi:type="dcterms:W3CDTF">2023-06-10T21:23:00Z</dcterms:modified>
</cp:coreProperties>
</file>