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8" d="100"/>
          <a:sy n="78" d="100"/>
        </p:scale>
        <p:origin x="10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P1.4-795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Seismoacoustics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wavefield generated by the Beirut explosion: an application of the </a:t>
            </a:r>
            <a:r>
              <a:rPr lang="en-US" sz="1600" b="1" strike="sng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fitted HDG method to yield estimation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Burgos, L. Guillot, O. 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Gainville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</a:t>
            </a:r>
            <a:r>
              <a:rPr lang="fr-F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Vergoz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Mottier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CEA/DAM/DIF, France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8EDBBA-34C7-FB1E-DADE-9C87378FB825}"/>
              </a:ext>
            </a:extLst>
          </p:cNvPr>
          <p:cNvSpPr txBox="1"/>
          <p:nvPr/>
        </p:nvSpPr>
        <p:spPr>
          <a:xfrm>
            <a:off x="668593" y="1484671"/>
            <a:ext cx="10854813" cy="526297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Empirical-based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on Beirut explosion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estimations of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0.1 and 2kT (eq. TNT);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Our goal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to show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simulating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seismoacoustic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wavefield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 propagation-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and 3D a priori information (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model,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topographical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and 3D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seismic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model)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sharper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estimation for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direct solver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classical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one (3D-spectral-element), not an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hybrid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unfitted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HDG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claimed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in the abstract.. But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job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estimates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depend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on blast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coherent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values of 0.3 kT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acoustic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data, and 1 kT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seismic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depend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on the existence of a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tropospheric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waveguide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and as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sush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on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model.</a:t>
            </a:r>
          </a:p>
        </p:txBody>
      </p:sp>
      <p:pic>
        <p:nvPicPr>
          <p:cNvPr id="6" name="Image 5" descr="Une image contenant capture d’écran, cercle&#10;&#10;Description générée automatiquement">
            <a:extLst>
              <a:ext uri="{FF2B5EF4-FFF2-40B4-BE49-F238E27FC236}">
                <a16:creationId xmlns:a16="http://schemas.microsoft.com/office/drawing/2014/main" id="{37D62058-F129-C82D-E59C-78B1D7731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502" y="3077495"/>
            <a:ext cx="4190386" cy="278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Laurent Guillot</cp:lastModifiedBy>
  <cp:revision>26</cp:revision>
  <dcterms:created xsi:type="dcterms:W3CDTF">2023-04-18T13:25:54Z</dcterms:created>
  <dcterms:modified xsi:type="dcterms:W3CDTF">2023-06-11T17:37:10Z</dcterms:modified>
</cp:coreProperties>
</file>