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17EAE8-2338-4FC4-9326-0BEF98B28215}" v="10" dt="2023-06-09T16:00:47.7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>
        <p:scale>
          <a:sx n="80" d="100"/>
          <a:sy n="80" d="100"/>
        </p:scale>
        <p:origin x="76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P1.4-584</a:t>
            </a:r>
            <a:endParaRPr lang="en-AT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Hydroacoustic Signals Converted at Coastal International Monitoring System Stations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Paulina Bittner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Ali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Kasmi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Sherif Ali, Marcela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Villarroel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Ivana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Jukic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CTBTO Preparatory Commission</a:t>
            </a:r>
            <a:endParaRPr lang="en-A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[Author name goes here / Font: Arial Size: 18]</a:t>
            </a:r>
          </a:p>
          <a:p>
            <a:pPr algn="ctr"/>
            <a:r>
              <a:rPr lang="en-A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Affiliation / Organization / Company / Institute [if any / Font: Arial Size</a:t>
            </a:r>
            <a:r>
              <a:rPr lang="en-A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14]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D4EF5B-8C80-32A8-D88D-2E5EE23D7644}"/>
              </a:ext>
            </a:extLst>
          </p:cNvPr>
          <p:cNvSpPr txBox="1"/>
          <p:nvPr/>
        </p:nvSpPr>
        <p:spPr>
          <a:xfrm>
            <a:off x="489857" y="1450985"/>
            <a:ext cx="1110342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23 years of Late Event Bulletin (LEB) events were searched for T phase associations on other than hydroacoustic network</a:t>
            </a:r>
          </a:p>
        </p:txBody>
      </p:sp>
      <p:pic>
        <p:nvPicPr>
          <p:cNvPr id="7" name="Picture 6" descr="A picture containing screenshot, text, graphics software, multimedia software&#10;&#10;Description automatically generated">
            <a:extLst>
              <a:ext uri="{FF2B5EF4-FFF2-40B4-BE49-F238E27FC236}">
                <a16:creationId xmlns:a16="http://schemas.microsoft.com/office/drawing/2014/main" id="{C9062337-D0EC-86E3-EE8D-E287746F0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544" y="2418220"/>
            <a:ext cx="5099842" cy="27843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A66C03-1727-A2F7-C003-B1B20021C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993" y="2346054"/>
            <a:ext cx="4397035" cy="28098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974080-BA10-939D-0DD8-66A696930FC2}"/>
              </a:ext>
            </a:extLst>
          </p:cNvPr>
          <p:cNvSpPr txBox="1"/>
          <p:nvPr/>
        </p:nvSpPr>
        <p:spPr>
          <a:xfrm>
            <a:off x="1322819" y="5330781"/>
            <a:ext cx="2612575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Stations which detected T phases</a:t>
            </a:r>
            <a:endParaRPr lang="en-GB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35D46F-5DC3-F8C7-4EB4-E00FEB80E2DF}"/>
              </a:ext>
            </a:extLst>
          </p:cNvPr>
          <p:cNvSpPr txBox="1"/>
          <p:nvPr/>
        </p:nvSpPr>
        <p:spPr>
          <a:xfrm>
            <a:off x="6594527" y="5338560"/>
            <a:ext cx="3138423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Example of T phases detected by I06AU  </a:t>
            </a:r>
            <a:endParaRPr lang="en-GB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F95363-1223-FD07-AB70-F4BBDCCA5411}"/>
              </a:ext>
            </a:extLst>
          </p:cNvPr>
          <p:cNvSpPr txBox="1"/>
          <p:nvPr/>
        </p:nvSpPr>
        <p:spPr>
          <a:xfrm>
            <a:off x="3730455" y="6280484"/>
            <a:ext cx="301114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Please come to see our poster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beb0b889-53f4-4e3a-9b3f-a04468ed6d76}" enabled="0" method="" siteId="{beb0b889-53f4-4e3a-9b3f-a04468ed6d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2778</TotalTime>
  <Words>97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BITTNER Paulina</cp:lastModifiedBy>
  <cp:revision>21</cp:revision>
  <dcterms:created xsi:type="dcterms:W3CDTF">2023-04-18T13:25:54Z</dcterms:created>
  <dcterms:modified xsi:type="dcterms:W3CDTF">2023-06-09T16:02:08Z</dcterms:modified>
</cp:coreProperties>
</file>