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97"/>
    <p:restoredTop sz="94694"/>
  </p:normalViewPr>
  <p:slideViewPr>
    <p:cSldViewPr snapToGrid="0">
      <p:cViewPr varScale="1">
        <p:scale>
          <a:sx n="68" d="100"/>
          <a:sy n="68" d="100"/>
        </p:scale>
        <p:origin x="-10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10/06/2023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10/06/2023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10/06/2023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10/06/2023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xmlns="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Uche%20Madu\Pictures\Camera%20Roll\Tonga.mp4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P1.4-796</a:t>
            </a:r>
            <a:endParaRPr lang="x-none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FF0000"/>
                </a:solidFill>
                <a:latin typeface="Arial Rounded MT Bold" pitchFamily="34" charset="0"/>
              </a:rPr>
              <a:t>ACOUSTIC DATA ANALYSIS OF THE TONGA SUBMARINE </a:t>
            </a:r>
          </a:p>
          <a:p>
            <a:pPr algn="ctr"/>
            <a:r>
              <a:rPr lang="en-GB" sz="1600" b="1" dirty="0" smtClean="0">
                <a:solidFill>
                  <a:srgbClr val="FF0000"/>
                </a:solidFill>
                <a:latin typeface="Arial Rounded MT Bold" pitchFamily="34" charset="0"/>
              </a:rPr>
              <a:t>VOLCANIC ERUPTIONS IN JANUARY 2022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U.O. Madu</a:t>
            </a:r>
            <a:r>
              <a:rPr lang="en-GB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A. Bisallah</a:t>
            </a:r>
            <a:r>
              <a:rPr lang="en-GB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C.C. Anyaegbu</a:t>
            </a:r>
            <a:r>
              <a:rPr lang="en-GB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GB" sz="140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GB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Nigeria Atomic Energy Commission, Abuja, Nigeria</a:t>
            </a:r>
            <a:endParaRPr lang="x-non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9150" y="1234831"/>
            <a:ext cx="117559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	The Tonga eruption is a natural occurring inter-geosphere interaction. </a:t>
            </a:r>
          </a:p>
          <a:p>
            <a:pPr lvl="0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	Study of acoustic  signals for the foreshock  showed that the first arrival was recorded by infrasound 	station  I22FR at 05.30.14 and for aftershock the last arrival was recorded by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hydroacoustic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station H11N  	at 21.14.02. </a:t>
            </a:r>
          </a:p>
          <a:p>
            <a:pPr lvl="0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	The calculated signal strength at the source is about 22kPa with a far-field speed of about 313​m/s.</a:t>
            </a:r>
          </a:p>
          <a:p>
            <a:pPr lvl="0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	The filtered waves at low frequency were observed to have the characteristics of a Lamb wave. </a:t>
            </a:r>
          </a:p>
          <a:p>
            <a:pPr lvl="0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	The back-azimuth showed a drift from the antipode.</a:t>
            </a:r>
            <a:r>
              <a:rPr lang="en-GB" dirty="0" smtClean="0">
                <a:solidFill>
                  <a:srgbClr val="0080AC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en-GB" dirty="0" smtClean="0">
                <a:solidFill>
                  <a:srgbClr val="0080AC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The eruption of 15 January, 2022 could  be classified as caldera in nature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0CC7985-2B51-77E6-6594-C5E649176D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9344" y="3625880"/>
            <a:ext cx="4233862" cy="208076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225084" y="5907482"/>
            <a:ext cx="117746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If you want to learn more about this, come see my e-poster during session 1.4 on 20/06/2023 or access it online on the SnT2023 Conference platform!</a:t>
            </a:r>
            <a:endParaRPr lang="en-GB" dirty="0"/>
          </a:p>
        </p:txBody>
      </p:sp>
      <p:pic>
        <p:nvPicPr>
          <p:cNvPr id="9" name="Tonga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454683" y="3523958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745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2697</TotalTime>
  <Words>60</Words>
  <Application>Microsoft Office PowerPoint</Application>
  <PresentationFormat>Custom</PresentationFormat>
  <Paragraphs>12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Uche Madu</cp:lastModifiedBy>
  <cp:revision>24</cp:revision>
  <dcterms:created xsi:type="dcterms:W3CDTF">2023-04-18T13:25:54Z</dcterms:created>
  <dcterms:modified xsi:type="dcterms:W3CDTF">2023-06-10T18:47:43Z</dcterms:modified>
</cp:coreProperties>
</file>