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54" d="100"/>
          <a:sy n="154" d="100"/>
        </p:scale>
        <p:origin x="24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P2.5-494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0EC11E-6117-E5F3-50A6-B7018B1B2E72}"/>
              </a:ext>
            </a:extLst>
          </p:cNvPr>
          <p:cNvSpPr txBox="1"/>
          <p:nvPr/>
        </p:nvSpPr>
        <p:spPr>
          <a:xfrm>
            <a:off x="2682932" y="0"/>
            <a:ext cx="68261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Lightning </a:t>
            </a:r>
            <a:r>
              <a:rPr lang="en-US" sz="20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Talk: Using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low-frequency electromagnetic signals to </a:t>
            </a:r>
            <a:r>
              <a:rPr lang="en-US" sz="20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explore historic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 test observations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William Junor, Gordon Macleod (LANL), Xianjin Yang (LLNL) </a:t>
            </a:r>
          </a:p>
          <a:p>
            <a:pPr algn="ctr"/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488AF-D9B8-EB50-E98D-5D9E50F51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1261884"/>
            <a:ext cx="4231365" cy="5324958"/>
          </a:xfrm>
          <a:prstGeom prst="rect">
            <a:avLst/>
          </a:prstGeom>
        </p:spPr>
      </p:pic>
      <p:pic>
        <p:nvPicPr>
          <p:cNvPr id="6" name="Picture 5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55F40A77-86E1-2EDE-B537-9A7E95912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723" y="1129660"/>
            <a:ext cx="4318646" cy="33989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BDB58D-F973-E881-9412-5B3787130B5B}"/>
              </a:ext>
            </a:extLst>
          </p:cNvPr>
          <p:cNvSpPr txBox="1"/>
          <p:nvPr/>
        </p:nvSpPr>
        <p:spPr>
          <a:xfrm>
            <a:off x="189823" y="4528011"/>
            <a:ext cx="7492753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synthetic magnetic dipole source (right) emulates the electromagnetic (EM) signature of the “magnetic bubble” created by a hot UGT. Measurements through 500m of tuff overburden (above) suggest that historic EM measurements did detect the VLF magnetic bubble signature.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3C077-9F5B-3746-C3FA-C7554422A261}"/>
              </a:ext>
            </a:extLst>
          </p:cNvPr>
          <p:cNvSpPr txBox="1"/>
          <p:nvPr/>
        </p:nvSpPr>
        <p:spPr>
          <a:xfrm>
            <a:off x="374015" y="5895603"/>
            <a:ext cx="696457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Low Yield Nuclear Monitoring (LYNM) research was funded by the National Nuclear Security Administration, Defense Nuclear Nonproliferation Research and Development (NNSA DNN R&amp;D). The authors acknowledge important interdisciplinary collaboration with scientists and engineers from LANL, LLNL, NNSS, PNNL, and SNL.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1DB3D1-C6F1-3F01-9223-8730B36D9FAE}"/>
              </a:ext>
            </a:extLst>
          </p:cNvPr>
          <p:cNvSpPr txBox="1"/>
          <p:nvPr/>
        </p:nvSpPr>
        <p:spPr>
          <a:xfrm>
            <a:off x="128885" y="1172071"/>
            <a:ext cx="177582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LA-UR-23-26193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5558</TotalTime>
  <Words>130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Junor, Bill</cp:lastModifiedBy>
  <cp:revision>26</cp:revision>
  <dcterms:created xsi:type="dcterms:W3CDTF">2023-04-18T13:25:54Z</dcterms:created>
  <dcterms:modified xsi:type="dcterms:W3CDTF">2023-06-09T18:16:48Z</dcterms:modified>
</cp:coreProperties>
</file>