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60295-595C-4C57-933D-F5383E73169B}" v="1" dt="2023-06-12T10:41:20.9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9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NOWSKI Martin" userId="750c80ef-19b0-4308-a56a-c16dcc8f47b9" providerId="ADAL" clId="{FAE60295-595C-4C57-933D-F5383E73169B}"/>
    <pc:docChg chg="undo custSel modSld">
      <pc:chgData name="KALINOWSKI Martin" userId="750c80ef-19b0-4308-a56a-c16dcc8f47b9" providerId="ADAL" clId="{FAE60295-595C-4C57-933D-F5383E73169B}" dt="2023-06-12T10:48:40.793" v="347" actId="1076"/>
      <pc:docMkLst>
        <pc:docMk/>
      </pc:docMkLst>
      <pc:sldChg chg="addSp delSp modSp mod">
        <pc:chgData name="KALINOWSKI Martin" userId="750c80ef-19b0-4308-a56a-c16dcc8f47b9" providerId="ADAL" clId="{FAE60295-595C-4C57-933D-F5383E73169B}" dt="2023-06-12T10:48:40.793" v="347" actId="1076"/>
        <pc:sldMkLst>
          <pc:docMk/>
          <pc:sldMk cId="607453612" sldId="256"/>
        </pc:sldMkLst>
        <pc:spChg chg="mod">
          <ac:chgData name="KALINOWSKI Martin" userId="750c80ef-19b0-4308-a56a-c16dcc8f47b9" providerId="ADAL" clId="{FAE60295-595C-4C57-933D-F5383E73169B}" dt="2023-06-12T10:40:02.109" v="5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KALINOWSKI Martin" userId="750c80ef-19b0-4308-a56a-c16dcc8f47b9" providerId="ADAL" clId="{FAE60295-595C-4C57-933D-F5383E73169B}" dt="2023-06-12T10:45:22.341" v="82" actId="947"/>
          <ac:spMkLst>
            <pc:docMk/>
            <pc:sldMk cId="607453612" sldId="256"/>
            <ac:spMk id="4" creationId="{1611E44D-E388-BD34-FA09-D64FFC1DB1AA}"/>
          </ac:spMkLst>
        </pc:spChg>
        <pc:spChg chg="mod">
          <ac:chgData name="KALINOWSKI Martin" userId="750c80ef-19b0-4308-a56a-c16dcc8f47b9" providerId="ADAL" clId="{FAE60295-595C-4C57-933D-F5383E73169B}" dt="2023-06-12T10:40:32.326" v="21"/>
          <ac:spMkLst>
            <pc:docMk/>
            <pc:sldMk cId="607453612" sldId="256"/>
            <ac:spMk id="5" creationId="{1F0ECAE0-79BD-21CF-C96D-4DD448C0663E}"/>
          </ac:spMkLst>
        </pc:spChg>
        <pc:spChg chg="mod">
          <ac:chgData name="KALINOWSKI Martin" userId="750c80ef-19b0-4308-a56a-c16dcc8f47b9" providerId="ADAL" clId="{FAE60295-595C-4C57-933D-F5383E73169B}" dt="2023-06-12T10:48:40.793" v="347" actId="1076"/>
          <ac:spMkLst>
            <pc:docMk/>
            <pc:sldMk cId="607453612" sldId="256"/>
            <ac:spMk id="6" creationId="{7EEB559E-2E5A-284E-35E2-5826AF4556C4}"/>
          </ac:spMkLst>
        </pc:spChg>
        <pc:picChg chg="del">
          <ac:chgData name="KALINOWSKI Martin" userId="750c80ef-19b0-4308-a56a-c16dcc8f47b9" providerId="ADAL" clId="{FAE60295-595C-4C57-933D-F5383E73169B}" dt="2023-06-12T10:40:44.593" v="22" actId="478"/>
          <ac:picMkLst>
            <pc:docMk/>
            <pc:sldMk cId="607453612" sldId="256"/>
            <ac:picMk id="2" creationId="{E103E558-818F-2E2B-206F-8DB9A3BF682B}"/>
          </ac:picMkLst>
        </pc:picChg>
        <pc:picChg chg="add del mod">
          <ac:chgData name="KALINOWSKI Martin" userId="750c80ef-19b0-4308-a56a-c16dcc8f47b9" providerId="ADAL" clId="{FAE60295-595C-4C57-933D-F5383E73169B}" dt="2023-06-12T10:41:30.029" v="28" actId="478"/>
          <ac:picMkLst>
            <pc:docMk/>
            <pc:sldMk cId="607453612" sldId="256"/>
            <ac:picMk id="7" creationId="{8976E20D-FCFC-F550-53B2-45C8F589F68B}"/>
          </ac:picMkLst>
        </pc:picChg>
        <pc:picChg chg="add del mod">
          <ac:chgData name="KALINOWSKI Martin" userId="750c80ef-19b0-4308-a56a-c16dcc8f47b9" providerId="ADAL" clId="{FAE60295-595C-4C57-933D-F5383E73169B}" dt="2023-06-12T10:45:45.308" v="83" actId="1076"/>
          <ac:picMkLst>
            <pc:docMk/>
            <pc:sldMk cId="607453612" sldId="256"/>
            <ac:picMk id="9" creationId="{69345027-66BA-E848-445B-D272A65D3E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P2.1-324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060154" y="-64136"/>
            <a:ext cx="863722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</a:rPr>
              <a:t>Exploring the use of radioxenon to radioiodine isotopic ratios as additional screening method regarding possible CTBT-relevant events</a:t>
            </a:r>
          </a:p>
          <a:p>
            <a:pPr algn="ctr"/>
            <a:endParaRPr lang="x-none" sz="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Kalinowski, Jonathan Bare 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 (IDC), Comprehensive Nuclear-Test-Ban Treaty Organization (CTBTO), Vienna, Austria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1E44D-E388-BD34-FA09-D64FFC1DB1AA}"/>
              </a:ext>
            </a:extLst>
          </p:cNvPr>
          <p:cNvSpPr txBox="1"/>
          <p:nvPr/>
        </p:nvSpPr>
        <p:spPr>
          <a:xfrm>
            <a:off x="366395" y="1310327"/>
            <a:ext cx="7911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purpose of this e-poster is to draw conclusions on the usefulness of radioxenon to radioiodine ratios for event screening in CTBT monitoring.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 use all concomitant detections of </a:t>
            </a:r>
            <a:r>
              <a:rPr lang="en-GB" sz="2000" baseline="30000" dirty="0"/>
              <a:t>131</a:t>
            </a:r>
            <a:r>
              <a:rPr lang="en-GB" sz="2000" dirty="0"/>
              <a:t>I and </a:t>
            </a:r>
            <a:r>
              <a:rPr lang="en-GB" sz="2000" baseline="30000" dirty="0"/>
              <a:t>133</a:t>
            </a:r>
            <a:r>
              <a:rPr lang="en-GB" sz="2000" dirty="0"/>
              <a:t>Xe at IMS stations in the period Jan. 2010 – Dec. 2022.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B559E-2E5A-284E-35E2-5826AF4556C4}"/>
              </a:ext>
            </a:extLst>
          </p:cNvPr>
          <p:cNvSpPr txBox="1"/>
          <p:nvPr/>
        </p:nvSpPr>
        <p:spPr>
          <a:xfrm>
            <a:off x="8277995" y="2593262"/>
            <a:ext cx="376695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We compare </a:t>
            </a:r>
            <a:r>
              <a:rPr lang="en-GB" sz="2000" baseline="30000" dirty="0">
                <a:solidFill>
                  <a:schemeClr val="accent1"/>
                </a:solidFill>
              </a:rPr>
              <a:t>133</a:t>
            </a:r>
            <a:r>
              <a:rPr lang="en-GB" sz="2000" dirty="0">
                <a:solidFill>
                  <a:schemeClr val="accent1"/>
                </a:solidFill>
              </a:rPr>
              <a:t>Xe / </a:t>
            </a:r>
            <a:r>
              <a:rPr lang="en-GB" sz="2000" baseline="30000" dirty="0">
                <a:solidFill>
                  <a:schemeClr val="accent1"/>
                </a:solidFill>
              </a:rPr>
              <a:t>131</a:t>
            </a:r>
            <a:r>
              <a:rPr lang="en-GB" sz="2000" dirty="0">
                <a:solidFill>
                  <a:schemeClr val="accent1"/>
                </a:solidFill>
              </a:rPr>
              <a:t>I ratios in IMS observations with simulations of NPPs and nuclear explosions plus emissions in Nevada.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We investigate whether nuclear tests signals might appear as anomalies at IMS stations.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See our e-poster and discuss with us the conclusions that we draw.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9345027-66BA-E848-445B-D272A65D3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60" y="2628027"/>
            <a:ext cx="7834935" cy="410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2751</TotalTime>
  <Words>134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KALINOWSKI Martin</cp:lastModifiedBy>
  <cp:revision>26</cp:revision>
  <dcterms:created xsi:type="dcterms:W3CDTF">2023-04-18T13:25:54Z</dcterms:created>
  <dcterms:modified xsi:type="dcterms:W3CDTF">2023-06-12T10:48:41Z</dcterms:modified>
</cp:coreProperties>
</file>