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204539-3BD3-43C2-997D-DD8A78588463}" v="8" dt="2023-06-09T16:48:04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1" autoAdjust="0"/>
    <p:restoredTop sz="94694"/>
  </p:normalViewPr>
  <p:slideViewPr>
    <p:cSldViewPr snapToGrid="0">
      <p:cViewPr varScale="1">
        <p:scale>
          <a:sx n="96" d="100"/>
          <a:sy n="96" d="100"/>
        </p:scale>
        <p:origin x="1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PKA Anne" userId="104af35c-b7e0-4e07-a92d-5014aae31c75" providerId="ADAL" clId="{129EAAA6-9A4A-4AA5-AAF7-B9571DADD4F3}"/>
    <pc:docChg chg="undo custSel modSld">
      <pc:chgData name="TIPKA Anne" userId="104af35c-b7e0-4e07-a92d-5014aae31c75" providerId="ADAL" clId="{129EAAA6-9A4A-4AA5-AAF7-B9571DADD4F3}" dt="2023-05-22T08:39:44.907" v="468" actId="6549"/>
      <pc:docMkLst>
        <pc:docMk/>
      </pc:docMkLst>
      <pc:sldChg chg="modSp mod">
        <pc:chgData name="TIPKA Anne" userId="104af35c-b7e0-4e07-a92d-5014aae31c75" providerId="ADAL" clId="{129EAAA6-9A4A-4AA5-AAF7-B9571DADD4F3}" dt="2023-05-22T08:39:44.907" v="468" actId="6549"/>
        <pc:sldMkLst>
          <pc:docMk/>
          <pc:sldMk cId="607453612" sldId="256"/>
        </pc:sldMkLst>
        <pc:spChg chg="mod">
          <ac:chgData name="TIPKA Anne" userId="104af35c-b7e0-4e07-a92d-5014aae31c75" providerId="ADAL" clId="{129EAAA6-9A4A-4AA5-AAF7-B9571DADD4F3}" dt="2023-05-22T08:20:33.123" v="465" actId="6549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TIPKA Anne" userId="104af35c-b7e0-4e07-a92d-5014aae31c75" providerId="ADAL" clId="{129EAAA6-9A4A-4AA5-AAF7-B9571DADD4F3}" dt="2023-05-22T08:39:44.907" v="468" actId="6549"/>
          <ac:spMkLst>
            <pc:docMk/>
            <pc:sldMk cId="607453612" sldId="256"/>
            <ac:spMk id="4" creationId="{5C76C91B-333D-CF33-4FE9-81CDD42E9314}"/>
          </ac:spMkLst>
        </pc:spChg>
      </pc:sldChg>
    </pc:docChg>
  </pc:docChgLst>
  <pc:docChgLst>
    <pc:chgData name="TIPKA Anne" userId="104af35c-b7e0-4e07-a92d-5014aae31c75" providerId="ADAL" clId="{B1204539-3BD3-43C2-997D-DD8A78588463}"/>
    <pc:docChg chg="undo custSel modSld">
      <pc:chgData name="TIPKA Anne" userId="104af35c-b7e0-4e07-a92d-5014aae31c75" providerId="ADAL" clId="{B1204539-3BD3-43C2-997D-DD8A78588463}" dt="2023-06-09T16:51:00.836" v="264" actId="20577"/>
      <pc:docMkLst>
        <pc:docMk/>
      </pc:docMkLst>
      <pc:sldChg chg="addSp delSp modSp mod">
        <pc:chgData name="TIPKA Anne" userId="104af35c-b7e0-4e07-a92d-5014aae31c75" providerId="ADAL" clId="{B1204539-3BD3-43C2-997D-DD8A78588463}" dt="2023-06-09T16:51:00.836" v="264" actId="20577"/>
        <pc:sldMkLst>
          <pc:docMk/>
          <pc:sldMk cId="607453612" sldId="256"/>
        </pc:sldMkLst>
        <pc:spChg chg="add mod">
          <ac:chgData name="TIPKA Anne" userId="104af35c-b7e0-4e07-a92d-5014aae31c75" providerId="ADAL" clId="{B1204539-3BD3-43C2-997D-DD8A78588463}" dt="2023-06-09T16:39:35.669" v="21" actId="207"/>
          <ac:spMkLst>
            <pc:docMk/>
            <pc:sldMk cId="607453612" sldId="256"/>
            <ac:spMk id="2" creationId="{080E8F83-7168-4FC0-8E12-1A8C4674D513}"/>
          </ac:spMkLst>
        </pc:spChg>
        <pc:spChg chg="add del mod">
          <ac:chgData name="TIPKA Anne" userId="104af35c-b7e0-4e07-a92d-5014aae31c75" providerId="ADAL" clId="{B1204539-3BD3-43C2-997D-DD8A78588463}" dt="2023-06-09T16:37:43.790" v="5" actId="478"/>
          <ac:spMkLst>
            <pc:docMk/>
            <pc:sldMk cId="607453612" sldId="256"/>
            <ac:spMk id="5" creationId="{55483E61-7CAD-11F7-0D95-91EF89094607}"/>
          </ac:spMkLst>
        </pc:spChg>
        <pc:spChg chg="mod">
          <ac:chgData name="TIPKA Anne" userId="104af35c-b7e0-4e07-a92d-5014aae31c75" providerId="ADAL" clId="{B1204539-3BD3-43C2-997D-DD8A78588463}" dt="2023-06-09T16:39:50.893" v="22"/>
          <ac:spMkLst>
            <pc:docMk/>
            <pc:sldMk cId="607453612" sldId="256"/>
            <ac:spMk id="8" creationId="{FA026798-7350-B2A1-5676-FAB03AC6F757}"/>
          </ac:spMkLst>
        </pc:spChg>
        <pc:spChg chg="mod">
          <ac:chgData name="TIPKA Anne" userId="104af35c-b7e0-4e07-a92d-5014aae31c75" providerId="ADAL" clId="{B1204539-3BD3-43C2-997D-DD8A78588463}" dt="2023-06-09T16:39:50.893" v="22"/>
          <ac:spMkLst>
            <pc:docMk/>
            <pc:sldMk cId="607453612" sldId="256"/>
            <ac:spMk id="9" creationId="{B22980DD-46F6-C6EA-165F-5B180F40190F}"/>
          </ac:spMkLst>
        </pc:spChg>
        <pc:spChg chg="mod">
          <ac:chgData name="TIPKA Anne" userId="104af35c-b7e0-4e07-a92d-5014aae31c75" providerId="ADAL" clId="{B1204539-3BD3-43C2-997D-DD8A78588463}" dt="2023-06-09T16:39:50.893" v="22"/>
          <ac:spMkLst>
            <pc:docMk/>
            <pc:sldMk cId="607453612" sldId="256"/>
            <ac:spMk id="10" creationId="{F5EC435B-46AB-E4F2-19F7-FA812F2A508F}"/>
          </ac:spMkLst>
        </pc:spChg>
        <pc:spChg chg="mod">
          <ac:chgData name="TIPKA Anne" userId="104af35c-b7e0-4e07-a92d-5014aae31c75" providerId="ADAL" clId="{B1204539-3BD3-43C2-997D-DD8A78588463}" dt="2023-06-09T16:39:50.893" v="22"/>
          <ac:spMkLst>
            <pc:docMk/>
            <pc:sldMk cId="607453612" sldId="256"/>
            <ac:spMk id="13" creationId="{24AC1274-B860-DA30-449E-7CF55B20C384}"/>
          </ac:spMkLst>
        </pc:spChg>
        <pc:spChg chg="mod">
          <ac:chgData name="TIPKA Anne" userId="104af35c-b7e0-4e07-a92d-5014aae31c75" providerId="ADAL" clId="{B1204539-3BD3-43C2-997D-DD8A78588463}" dt="2023-06-09T16:40:05.477" v="26"/>
          <ac:spMkLst>
            <pc:docMk/>
            <pc:sldMk cId="607453612" sldId="256"/>
            <ac:spMk id="16" creationId="{BBB6C93A-C10B-0210-6F3C-2F10E7A56DB5}"/>
          </ac:spMkLst>
        </pc:spChg>
        <pc:spChg chg="mod">
          <ac:chgData name="TIPKA Anne" userId="104af35c-b7e0-4e07-a92d-5014aae31c75" providerId="ADAL" clId="{B1204539-3BD3-43C2-997D-DD8A78588463}" dt="2023-06-09T16:40:05.477" v="26"/>
          <ac:spMkLst>
            <pc:docMk/>
            <pc:sldMk cId="607453612" sldId="256"/>
            <ac:spMk id="17" creationId="{ACC4D3C6-C2B6-9C1C-D724-D6127C4C06BC}"/>
          </ac:spMkLst>
        </pc:spChg>
        <pc:spChg chg="mod">
          <ac:chgData name="TIPKA Anne" userId="104af35c-b7e0-4e07-a92d-5014aae31c75" providerId="ADAL" clId="{B1204539-3BD3-43C2-997D-DD8A78588463}" dt="2023-06-09T16:40:22.392" v="29" actId="14100"/>
          <ac:spMkLst>
            <pc:docMk/>
            <pc:sldMk cId="607453612" sldId="256"/>
            <ac:spMk id="18" creationId="{5BCAECEE-B557-7EA7-E364-5798A6A78F83}"/>
          </ac:spMkLst>
        </pc:spChg>
        <pc:spChg chg="mod">
          <ac:chgData name="TIPKA Anne" userId="104af35c-b7e0-4e07-a92d-5014aae31c75" providerId="ADAL" clId="{B1204539-3BD3-43C2-997D-DD8A78588463}" dt="2023-06-09T16:40:28.450" v="31" actId="14100"/>
          <ac:spMkLst>
            <pc:docMk/>
            <pc:sldMk cId="607453612" sldId="256"/>
            <ac:spMk id="21" creationId="{45C48065-BA20-EE56-5FA4-8C8CB51F6A5D}"/>
          </ac:spMkLst>
        </pc:spChg>
        <pc:spChg chg="add mod">
          <ac:chgData name="TIPKA Anne" userId="104af35c-b7e0-4e07-a92d-5014aae31c75" providerId="ADAL" clId="{B1204539-3BD3-43C2-997D-DD8A78588463}" dt="2023-06-09T16:40:32.838" v="32" actId="1076"/>
          <ac:spMkLst>
            <pc:docMk/>
            <pc:sldMk cId="607453612" sldId="256"/>
            <ac:spMk id="22" creationId="{9E2729F4-EA87-319B-3374-47766466EFCB}"/>
          </ac:spMkLst>
        </pc:spChg>
        <pc:spChg chg="add mod">
          <ac:chgData name="TIPKA Anne" userId="104af35c-b7e0-4e07-a92d-5014aae31c75" providerId="ADAL" clId="{B1204539-3BD3-43C2-997D-DD8A78588463}" dt="2023-06-09T16:40:24.990" v="30" actId="14100"/>
          <ac:spMkLst>
            <pc:docMk/>
            <pc:sldMk cId="607453612" sldId="256"/>
            <ac:spMk id="23" creationId="{887D7FAE-7FA8-2136-D9CA-0DEBCDAB67F8}"/>
          </ac:spMkLst>
        </pc:spChg>
        <pc:spChg chg="add mod">
          <ac:chgData name="TIPKA Anne" userId="104af35c-b7e0-4e07-a92d-5014aae31c75" providerId="ADAL" clId="{B1204539-3BD3-43C2-997D-DD8A78588463}" dt="2023-06-09T16:48:03.512" v="69" actId="1076"/>
          <ac:spMkLst>
            <pc:docMk/>
            <pc:sldMk cId="607453612" sldId="256"/>
            <ac:spMk id="29" creationId="{8DC563C9-361C-267C-378E-77F10B8F0C40}"/>
          </ac:spMkLst>
        </pc:spChg>
        <pc:spChg chg="add mod">
          <ac:chgData name="TIPKA Anne" userId="104af35c-b7e0-4e07-a92d-5014aae31c75" providerId="ADAL" clId="{B1204539-3BD3-43C2-997D-DD8A78588463}" dt="2023-06-09T16:46:39.939" v="64" actId="6549"/>
          <ac:spMkLst>
            <pc:docMk/>
            <pc:sldMk cId="607453612" sldId="256"/>
            <ac:spMk id="30" creationId="{8CDB7253-2719-4441-518D-20BE677279EB}"/>
          </ac:spMkLst>
        </pc:spChg>
        <pc:spChg chg="add mod">
          <ac:chgData name="TIPKA Anne" userId="104af35c-b7e0-4e07-a92d-5014aae31c75" providerId="ADAL" clId="{B1204539-3BD3-43C2-997D-DD8A78588463}" dt="2023-06-09T16:51:00.836" v="264" actId="20577"/>
          <ac:spMkLst>
            <pc:docMk/>
            <pc:sldMk cId="607453612" sldId="256"/>
            <ac:spMk id="32" creationId="{1F65F1FC-E61C-D87E-BC25-B5F4539701FF}"/>
          </ac:spMkLst>
        </pc:spChg>
        <pc:spChg chg="add mod">
          <ac:chgData name="TIPKA Anne" userId="104af35c-b7e0-4e07-a92d-5014aae31c75" providerId="ADAL" clId="{B1204539-3BD3-43C2-997D-DD8A78588463}" dt="2023-06-09T16:50:27.676" v="251" actId="208"/>
          <ac:spMkLst>
            <pc:docMk/>
            <pc:sldMk cId="607453612" sldId="256"/>
            <ac:spMk id="34" creationId="{5F340480-9DAE-EF11-16FB-B909CAA5A31B}"/>
          </ac:spMkLst>
        </pc:spChg>
        <pc:grpChg chg="add del mod">
          <ac:chgData name="TIPKA Anne" userId="104af35c-b7e0-4e07-a92d-5014aae31c75" providerId="ADAL" clId="{B1204539-3BD3-43C2-997D-DD8A78588463}" dt="2023-06-09T16:39:57.024" v="25"/>
          <ac:grpSpMkLst>
            <pc:docMk/>
            <pc:sldMk cId="607453612" sldId="256"/>
            <ac:grpSpMk id="6" creationId="{35C4F8CE-CC75-BAC1-9D6F-CBE1CD36BA64}"/>
          </ac:grpSpMkLst>
        </pc:grpChg>
        <pc:grpChg chg="add mod">
          <ac:chgData name="TIPKA Anne" userId="104af35c-b7e0-4e07-a92d-5014aae31c75" providerId="ADAL" clId="{B1204539-3BD3-43C2-997D-DD8A78588463}" dt="2023-06-09T16:40:16.723" v="28" actId="14100"/>
          <ac:grpSpMkLst>
            <pc:docMk/>
            <pc:sldMk cId="607453612" sldId="256"/>
            <ac:grpSpMk id="14" creationId="{928405CC-6C79-131A-E519-123DA9D0DA5F}"/>
          </ac:grpSpMkLst>
        </pc:grpChg>
        <pc:picChg chg="mod">
          <ac:chgData name="TIPKA Anne" userId="104af35c-b7e0-4e07-a92d-5014aae31c75" providerId="ADAL" clId="{B1204539-3BD3-43C2-997D-DD8A78588463}" dt="2023-06-09T16:39:50.893" v="22"/>
          <ac:picMkLst>
            <pc:docMk/>
            <pc:sldMk cId="607453612" sldId="256"/>
            <ac:picMk id="7" creationId="{8C0703DC-C278-45B8-919E-00603868D6EE}"/>
          </ac:picMkLst>
        </pc:picChg>
        <pc:picChg chg="mod">
          <ac:chgData name="TIPKA Anne" userId="104af35c-b7e0-4e07-a92d-5014aae31c75" providerId="ADAL" clId="{B1204539-3BD3-43C2-997D-DD8A78588463}" dt="2023-06-09T16:40:05.477" v="26"/>
          <ac:picMkLst>
            <pc:docMk/>
            <pc:sldMk cId="607453612" sldId="256"/>
            <ac:picMk id="15" creationId="{61D6B950-F6D3-1673-7D19-DDF13020AB95}"/>
          </ac:picMkLst>
        </pc:picChg>
        <pc:picChg chg="add mod">
          <ac:chgData name="TIPKA Anne" userId="104af35c-b7e0-4e07-a92d-5014aae31c75" providerId="ADAL" clId="{B1204539-3BD3-43C2-997D-DD8A78588463}" dt="2023-06-09T16:48:00.026" v="68" actId="1076"/>
          <ac:picMkLst>
            <pc:docMk/>
            <pc:sldMk cId="607453612" sldId="256"/>
            <ac:picMk id="31" creationId="{A25EC990-AB57-7C5D-44DD-B2FCD67E994F}"/>
          </ac:picMkLst>
        </pc:picChg>
        <pc:cxnChg chg="mod">
          <ac:chgData name="TIPKA Anne" userId="104af35c-b7e0-4e07-a92d-5014aae31c75" providerId="ADAL" clId="{B1204539-3BD3-43C2-997D-DD8A78588463}" dt="2023-06-09T16:39:50.893" v="22"/>
          <ac:cxnSpMkLst>
            <pc:docMk/>
            <pc:sldMk cId="607453612" sldId="256"/>
            <ac:cxnSpMk id="11" creationId="{BF9AB0AB-05CF-1ADD-7B6D-671D2C10CEDF}"/>
          </ac:cxnSpMkLst>
        </pc:cxnChg>
        <pc:cxnChg chg="mod">
          <ac:chgData name="TIPKA Anne" userId="104af35c-b7e0-4e07-a92d-5014aae31c75" providerId="ADAL" clId="{B1204539-3BD3-43C2-997D-DD8A78588463}" dt="2023-06-09T16:39:50.893" v="22"/>
          <ac:cxnSpMkLst>
            <pc:docMk/>
            <pc:sldMk cId="607453612" sldId="256"/>
            <ac:cxnSpMk id="12" creationId="{D6E970DC-8D60-4F6D-CF9D-E711A36C330E}"/>
          </ac:cxnSpMkLst>
        </pc:cxnChg>
        <pc:cxnChg chg="mod">
          <ac:chgData name="TIPKA Anne" userId="104af35c-b7e0-4e07-a92d-5014aae31c75" providerId="ADAL" clId="{B1204539-3BD3-43C2-997D-DD8A78588463}" dt="2023-06-09T16:40:22.392" v="29" actId="14100"/>
          <ac:cxnSpMkLst>
            <pc:docMk/>
            <pc:sldMk cId="607453612" sldId="256"/>
            <ac:cxnSpMk id="19" creationId="{311790E5-E8B4-9EBD-2841-5A5C0354160E}"/>
          </ac:cxnSpMkLst>
        </pc:cxnChg>
        <pc:cxnChg chg="mod">
          <ac:chgData name="TIPKA Anne" userId="104af35c-b7e0-4e07-a92d-5014aae31c75" providerId="ADAL" clId="{B1204539-3BD3-43C2-997D-DD8A78588463}" dt="2023-06-09T16:40:28.450" v="31" actId="14100"/>
          <ac:cxnSpMkLst>
            <pc:docMk/>
            <pc:sldMk cId="607453612" sldId="256"/>
            <ac:cxnSpMk id="20" creationId="{835A4337-8BDB-B569-1F93-FA903FEB8736}"/>
          </ac:cxnSpMkLst>
        </pc:cxnChg>
        <pc:cxnChg chg="add mod">
          <ac:chgData name="TIPKA Anne" userId="104af35c-b7e0-4e07-a92d-5014aae31c75" providerId="ADAL" clId="{B1204539-3BD3-43C2-997D-DD8A78588463}" dt="2023-06-09T16:40:32.838" v="32" actId="1076"/>
          <ac:cxnSpMkLst>
            <pc:docMk/>
            <pc:sldMk cId="607453612" sldId="256"/>
            <ac:cxnSpMk id="24" creationId="{6E9EED0B-BCF8-CC13-BD31-F80C96429FC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P2.1-507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0"/>
            <a:ext cx="85473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Case Study on Using High Resolution Atmospheric Transport Modelling </a:t>
            </a: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Historical Democratic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People’s Republic of Korea Announced Tests</a:t>
            </a:r>
            <a:endParaRPr lang="en-A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Tipka, Robin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Schoemaker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Jolanta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Kusmierczyk-Michulec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 Kalinowski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 Preparatory Commission / International Data Centre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0E8F83-7168-4FC0-8E12-1A8C4674D513}"/>
              </a:ext>
            </a:extLst>
          </p:cNvPr>
          <p:cNvSpPr txBox="1"/>
          <p:nvPr/>
        </p:nvSpPr>
        <p:spPr>
          <a:xfrm>
            <a:off x="7238537" y="1290092"/>
            <a:ext cx="4787810" cy="1963103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Come see me during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e-poster session 2.1 on Thursday 21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learn more. </a:t>
            </a: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access it online on the SnT2023 Conference platform!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8405CC-6C79-131A-E519-123DA9D0DA5F}"/>
              </a:ext>
            </a:extLst>
          </p:cNvPr>
          <p:cNvGrpSpPr>
            <a:grpSpLocks noChangeAspect="1"/>
          </p:cNvGrpSpPr>
          <p:nvPr/>
        </p:nvGrpSpPr>
        <p:grpSpPr>
          <a:xfrm>
            <a:off x="7692709" y="3604806"/>
            <a:ext cx="4347115" cy="3095448"/>
            <a:chOff x="5393787" y="2027309"/>
            <a:chExt cx="3667765" cy="2611701"/>
          </a:xfrm>
        </p:grpSpPr>
        <p:pic>
          <p:nvPicPr>
            <p:cNvPr id="15" name="Picture 14" descr="Map&#10;&#10;Description automatically generated">
              <a:extLst>
                <a:ext uri="{FF2B5EF4-FFF2-40B4-BE49-F238E27FC236}">
                  <a16:creationId xmlns:a16="http://schemas.microsoft.com/office/drawing/2014/main" id="{61D6B950-F6D3-1673-7D19-DDF13020AB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93787" y="2027309"/>
              <a:ext cx="3667765" cy="2611701"/>
            </a:xfrm>
            <a:prstGeom prst="rect">
              <a:avLst/>
            </a:prstGeom>
            <a:ln w="28575">
              <a:solidFill>
                <a:srgbClr val="B8F5B1"/>
              </a:solidFill>
            </a:ln>
          </p:spPr>
        </p:pic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BB6C93A-C10B-0210-6F3C-2F10E7A56D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9893" y="2671533"/>
              <a:ext cx="75120" cy="76936"/>
            </a:xfrm>
            <a:prstGeom prst="ellipse">
              <a:avLst/>
            </a:prstGeom>
            <a:solidFill>
              <a:srgbClr val="7030A0"/>
            </a:solidFill>
            <a:ln w="28575">
              <a:solidFill>
                <a:srgbClr val="9EC4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CC4D3C6-C2B6-9C1C-D724-D6127C4C0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7243" y="3148827"/>
              <a:ext cx="80236" cy="76936"/>
            </a:xfrm>
            <a:prstGeom prst="ellipse">
              <a:avLst/>
            </a:prstGeom>
            <a:solidFill>
              <a:srgbClr val="7030A0"/>
            </a:solidFill>
            <a:ln w="28575">
              <a:solidFill>
                <a:srgbClr val="9EC4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BCAECEE-B557-7EA7-E364-5798A6A78F83}"/>
                </a:ext>
              </a:extLst>
            </p:cNvPr>
            <p:cNvSpPr txBox="1"/>
            <p:nvPr/>
          </p:nvSpPr>
          <p:spPr>
            <a:xfrm>
              <a:off x="7217112" y="2274337"/>
              <a:ext cx="636872" cy="3375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EC4F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RN58</a:t>
              </a:r>
              <a:endParaRPr lang="en-GB" sz="2000" b="1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11790E5-E8B4-9EBD-2841-5A5C0354160E}"/>
                </a:ext>
              </a:extLst>
            </p:cNvPr>
            <p:cNvCxnSpPr>
              <a:cxnSpLocks/>
              <a:stCxn id="18" idx="2"/>
              <a:endCxn id="16" idx="0"/>
            </p:cNvCxnSpPr>
            <p:nvPr/>
          </p:nvCxnSpPr>
          <p:spPr>
            <a:xfrm flipH="1">
              <a:off x="6827453" y="2611919"/>
              <a:ext cx="708096" cy="59614"/>
            </a:xfrm>
            <a:prstGeom prst="straightConnector1">
              <a:avLst/>
            </a:prstGeom>
            <a:ln w="28575">
              <a:solidFill>
                <a:srgbClr val="9EC4FC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35A4337-8BDB-B569-1F93-FA903FEB8736}"/>
                </a:ext>
              </a:extLst>
            </p:cNvPr>
            <p:cNvCxnSpPr>
              <a:cxnSpLocks/>
              <a:stCxn id="21" idx="1"/>
              <a:endCxn id="17" idx="6"/>
            </p:cNvCxnSpPr>
            <p:nvPr/>
          </p:nvCxnSpPr>
          <p:spPr>
            <a:xfrm flipH="1" flipV="1">
              <a:off x="6467479" y="3187295"/>
              <a:ext cx="58694" cy="382411"/>
            </a:xfrm>
            <a:prstGeom prst="straightConnector1">
              <a:avLst/>
            </a:prstGeom>
            <a:ln w="28575">
              <a:solidFill>
                <a:srgbClr val="9EC4FC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5C48065-BA20-EE56-5FA4-8C8CB51F6A5D}"/>
                </a:ext>
              </a:extLst>
            </p:cNvPr>
            <p:cNvSpPr txBox="1"/>
            <p:nvPr/>
          </p:nvSpPr>
          <p:spPr>
            <a:xfrm>
              <a:off x="6526173" y="3400915"/>
              <a:ext cx="690938" cy="3375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EC4F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DPRK</a:t>
              </a:r>
              <a:endParaRPr lang="en-GB" sz="2000" b="1" dirty="0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9E2729F4-EA87-319B-3374-47766466EFCB}"/>
              </a:ext>
            </a:extLst>
          </p:cNvPr>
          <p:cNvSpPr>
            <a:spLocks noChangeAspect="1"/>
          </p:cNvSpPr>
          <p:nvPr/>
        </p:nvSpPr>
        <p:spPr>
          <a:xfrm>
            <a:off x="10667159" y="5881668"/>
            <a:ext cx="89034" cy="91187"/>
          </a:xfrm>
          <a:prstGeom prst="ellipse">
            <a:avLst/>
          </a:prstGeom>
          <a:solidFill>
            <a:srgbClr val="7030A0"/>
          </a:solidFill>
          <a:ln w="28575">
            <a:solidFill>
              <a:srgbClr val="9EC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7D7FAE-7FA8-2136-D9CA-0DEBCDAB67F8}"/>
              </a:ext>
            </a:extLst>
          </p:cNvPr>
          <p:cNvSpPr txBox="1"/>
          <p:nvPr/>
        </p:nvSpPr>
        <p:spPr>
          <a:xfrm>
            <a:off x="9956842" y="4787653"/>
            <a:ext cx="75483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9EC4FC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RN38</a:t>
            </a:r>
            <a:endParaRPr lang="en-GB" sz="2000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E9EED0B-BCF8-CC13-BD31-F80C96429FCC}"/>
              </a:ext>
            </a:extLst>
          </p:cNvPr>
          <p:cNvCxnSpPr>
            <a:cxnSpLocks/>
            <a:stCxn id="23" idx="2"/>
            <a:endCxn id="22" idx="1"/>
          </p:cNvCxnSpPr>
          <p:nvPr/>
        </p:nvCxnSpPr>
        <p:spPr>
          <a:xfrm>
            <a:off x="10334259" y="5187763"/>
            <a:ext cx="345939" cy="707259"/>
          </a:xfrm>
          <a:prstGeom prst="straightConnector1">
            <a:avLst/>
          </a:prstGeom>
          <a:ln w="28575">
            <a:solidFill>
              <a:srgbClr val="9EC4FC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DC563C9-361C-267C-378E-77F10B8F0C40}"/>
              </a:ext>
            </a:extLst>
          </p:cNvPr>
          <p:cNvSpPr txBox="1"/>
          <p:nvPr/>
        </p:nvSpPr>
        <p:spPr>
          <a:xfrm>
            <a:off x="165653" y="1137555"/>
            <a:ext cx="566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Problem:</a:t>
            </a:r>
          </a:p>
          <a:p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DPRK Test Site resides in a complex,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mountainous area.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DB7253-2719-4441-518D-20BE677279EB}"/>
              </a:ext>
            </a:extLst>
          </p:cNvPr>
          <p:cNvSpPr txBox="1"/>
          <p:nvPr/>
        </p:nvSpPr>
        <p:spPr>
          <a:xfrm>
            <a:off x="165653" y="2409897"/>
            <a:ext cx="625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Small scale meteorological features become important in complex terrain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be resolved by using higher-resolution meteorological input data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0" descr="A picture containing text, screenshot, map&#10;&#10;Description automatically generated">
            <a:extLst>
              <a:ext uri="{FF2B5EF4-FFF2-40B4-BE49-F238E27FC236}">
                <a16:creationId xmlns:a16="http://schemas.microsoft.com/office/drawing/2014/main" id="{A25EC990-AB57-7C5D-44DD-B2FCD67E99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70" y="4328638"/>
            <a:ext cx="2892999" cy="233867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F65F1FC-E61C-D87E-BC25-B5F4539701FF}"/>
              </a:ext>
            </a:extLst>
          </p:cNvPr>
          <p:cNvSpPr txBox="1"/>
          <p:nvPr/>
        </p:nvSpPr>
        <p:spPr>
          <a:xfrm>
            <a:off x="3290203" y="4279821"/>
            <a:ext cx="41487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Panel:</a:t>
            </a:r>
          </a:p>
          <a:p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Operational coarser possible source region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calculated with 3 Level C samples measured from station RN38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340480-9DAE-EF11-16FB-B909CAA5A31B}"/>
              </a:ext>
            </a:extLst>
          </p:cNvPr>
          <p:cNvSpPr txBox="1"/>
          <p:nvPr/>
        </p:nvSpPr>
        <p:spPr>
          <a:xfrm>
            <a:off x="3694529" y="6020977"/>
            <a:ext cx="3299619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it look like with higher resolution?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128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TIPKA Anne</cp:lastModifiedBy>
  <cp:revision>20</cp:revision>
  <dcterms:created xsi:type="dcterms:W3CDTF">2023-04-18T13:25:54Z</dcterms:created>
  <dcterms:modified xsi:type="dcterms:W3CDTF">2023-06-09T16:51:05Z</dcterms:modified>
</cp:coreProperties>
</file>