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8" r:id="rId8"/>
    <p:sldId id="267" r:id="rId9"/>
    <p:sldId id="265" r:id="rId10"/>
    <p:sldId id="266" r:id="rId11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8"/>
            <p14:sldId id="267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D2132-ECD0-409F-A237-7E2EB7904481}" v="27" dt="2023-06-09T16:19:19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/>
    <p:restoredTop sz="94694"/>
  </p:normalViewPr>
  <p:slideViewPr>
    <p:cSldViewPr snapToGrid="0">
      <p:cViewPr varScale="1">
        <p:scale>
          <a:sx n="92" d="100"/>
          <a:sy n="92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PKA Anne" userId="104af35c-b7e0-4e07-a92d-5014aae31c75" providerId="ADAL" clId="{536D2132-ECD0-409F-A237-7E2EB7904481}"/>
    <pc:docChg chg="undo custSel addSld delSld modSld sldOrd modSection">
      <pc:chgData name="TIPKA Anne" userId="104af35c-b7e0-4e07-a92d-5014aae31c75" providerId="ADAL" clId="{536D2132-ECD0-409F-A237-7E2EB7904481}" dt="2023-06-09T16:36:19.039" v="3133" actId="20577"/>
      <pc:docMkLst>
        <pc:docMk/>
      </pc:docMkLst>
      <pc:sldChg chg="addSp modSp mod">
        <pc:chgData name="TIPKA Anne" userId="104af35c-b7e0-4e07-a92d-5014aae31c75" providerId="ADAL" clId="{536D2132-ECD0-409F-A237-7E2EB7904481}" dt="2023-06-09T15:28:24.696" v="684" actId="20577"/>
        <pc:sldMkLst>
          <pc:docMk/>
          <pc:sldMk cId="607453612" sldId="256"/>
        </pc:sldMkLst>
        <pc:spChg chg="mod">
          <ac:chgData name="TIPKA Anne" userId="104af35c-b7e0-4e07-a92d-5014aae31c75" providerId="ADAL" clId="{536D2132-ECD0-409F-A237-7E2EB7904481}" dt="2023-06-09T09:38:55.454" v="12" actId="403"/>
          <ac:spMkLst>
            <pc:docMk/>
            <pc:sldMk cId="607453612" sldId="256"/>
            <ac:spMk id="2" creationId="{46089E85-C1D4-F8EB-8947-E04EDEBE8A24}"/>
          </ac:spMkLst>
        </pc:spChg>
        <pc:spChg chg="add mod">
          <ac:chgData name="TIPKA Anne" userId="104af35c-b7e0-4e07-a92d-5014aae31c75" providerId="ADAL" clId="{536D2132-ECD0-409F-A237-7E2EB7904481}" dt="2023-06-09T15:28:24.696" v="684" actId="20577"/>
          <ac:spMkLst>
            <pc:docMk/>
            <pc:sldMk cId="607453612" sldId="256"/>
            <ac:spMk id="5" creationId="{75033140-16C9-270D-B40A-BB6908749B2D}"/>
          </ac:spMkLst>
        </pc:spChg>
        <pc:spChg chg="mod">
          <ac:chgData name="TIPKA Anne" userId="104af35c-b7e0-4e07-a92d-5014aae31c75" providerId="ADAL" clId="{536D2132-ECD0-409F-A237-7E2EB7904481}" dt="2023-06-08T10:40:10.454" v="3"/>
          <ac:spMkLst>
            <pc:docMk/>
            <pc:sldMk cId="607453612" sldId="256"/>
            <ac:spMk id="6" creationId="{ED5FDC18-A1B7-DD10-65F6-776832984909}"/>
          </ac:spMkLst>
        </pc:spChg>
      </pc:sldChg>
      <pc:sldChg chg="addSp delSp modSp mod">
        <pc:chgData name="TIPKA Anne" userId="104af35c-b7e0-4e07-a92d-5014aae31c75" providerId="ADAL" clId="{536D2132-ECD0-409F-A237-7E2EB7904481}" dt="2023-06-09T16:36:19.039" v="3133" actId="20577"/>
        <pc:sldMkLst>
          <pc:docMk/>
          <pc:sldMk cId="2536716417" sldId="261"/>
        </pc:sldMkLst>
        <pc:spChg chg="del">
          <ac:chgData name="TIPKA Anne" userId="104af35c-b7e0-4e07-a92d-5014aae31c75" providerId="ADAL" clId="{536D2132-ECD0-409F-A237-7E2EB7904481}" dt="2023-06-08T10:39:49.392" v="0" actId="478"/>
          <ac:spMkLst>
            <pc:docMk/>
            <pc:sldMk cId="2536716417" sldId="261"/>
            <ac:spMk id="2" creationId="{F1352C0B-9695-D3E6-C984-2A4ACAA780C2}"/>
          </ac:spMkLst>
        </pc:spChg>
        <pc:spChg chg="mod">
          <ac:chgData name="TIPKA Anne" userId="104af35c-b7e0-4e07-a92d-5014aae31c75" providerId="ADAL" clId="{536D2132-ECD0-409F-A237-7E2EB7904481}" dt="2023-06-09T16:28:00.602" v="2253" actId="20577"/>
          <ac:spMkLst>
            <pc:docMk/>
            <pc:sldMk cId="2536716417" sldId="261"/>
            <ac:spMk id="3" creationId="{5C892C65-B28E-B36F-7A44-E4E303D43C8D}"/>
          </ac:spMkLst>
        </pc:spChg>
        <pc:spChg chg="add mod">
          <ac:chgData name="TIPKA Anne" userId="104af35c-b7e0-4e07-a92d-5014aae31c75" providerId="ADAL" clId="{536D2132-ECD0-409F-A237-7E2EB7904481}" dt="2023-06-09T09:39:51.807" v="129" actId="20577"/>
          <ac:spMkLst>
            <pc:docMk/>
            <pc:sldMk cId="2536716417" sldId="261"/>
            <ac:spMk id="4" creationId="{9765C404-D3D3-4E1F-2289-C2A2377F0E3B}"/>
          </ac:spMkLst>
        </pc:spChg>
        <pc:spChg chg="mod">
          <ac:chgData name="TIPKA Anne" userId="104af35c-b7e0-4e07-a92d-5014aae31c75" providerId="ADAL" clId="{536D2132-ECD0-409F-A237-7E2EB7904481}" dt="2023-06-08T10:40:03.485" v="2"/>
          <ac:spMkLst>
            <pc:docMk/>
            <pc:sldMk cId="2536716417" sldId="261"/>
            <ac:spMk id="5" creationId="{24894D3B-D127-933B-1EE2-E80787995396}"/>
          </ac:spMkLst>
        </pc:spChg>
        <pc:spChg chg="mod">
          <ac:chgData name="TIPKA Anne" userId="104af35c-b7e0-4e07-a92d-5014aae31c75" providerId="ADAL" clId="{536D2132-ECD0-409F-A237-7E2EB7904481}" dt="2023-06-09T16:36:19.039" v="3133" actId="20577"/>
          <ac:spMkLst>
            <pc:docMk/>
            <pc:sldMk cId="2536716417" sldId="261"/>
            <ac:spMk id="6" creationId="{F32FF323-5060-8E5F-FDA9-49201E496DCB}"/>
          </ac:spMkLst>
        </pc:spChg>
        <pc:spChg chg="mod">
          <ac:chgData name="TIPKA Anne" userId="104af35c-b7e0-4e07-a92d-5014aae31c75" providerId="ADAL" clId="{536D2132-ECD0-409F-A237-7E2EB7904481}" dt="2023-06-09T16:34:55.602" v="3113" actId="20577"/>
          <ac:spMkLst>
            <pc:docMk/>
            <pc:sldMk cId="2536716417" sldId="261"/>
            <ac:spMk id="7" creationId="{65A4DCB9-5623-A451-6FBB-D9D405171FBA}"/>
          </ac:spMkLst>
        </pc:spChg>
        <pc:spChg chg="mod">
          <ac:chgData name="TIPKA Anne" userId="104af35c-b7e0-4e07-a92d-5014aae31c75" providerId="ADAL" clId="{536D2132-ECD0-409F-A237-7E2EB7904481}" dt="2023-06-09T16:29:41.586" v="2510" actId="20577"/>
          <ac:spMkLst>
            <pc:docMk/>
            <pc:sldMk cId="2536716417" sldId="261"/>
            <ac:spMk id="8" creationId="{292C041E-6720-E9ED-7E7F-7703E6A69903}"/>
          </ac:spMkLst>
        </pc:spChg>
      </pc:sldChg>
      <pc:sldChg chg="addSp delSp modSp mod">
        <pc:chgData name="TIPKA Anne" userId="104af35c-b7e0-4e07-a92d-5014aae31c75" providerId="ADAL" clId="{536D2132-ECD0-409F-A237-7E2EB7904481}" dt="2023-06-09T15:27:34.920" v="660" actId="33524"/>
        <pc:sldMkLst>
          <pc:docMk/>
          <pc:sldMk cId="1325608807" sldId="262"/>
        </pc:sldMkLst>
        <pc:spChg chg="mod">
          <ac:chgData name="TIPKA Anne" userId="104af35c-b7e0-4e07-a92d-5014aae31c75" providerId="ADAL" clId="{536D2132-ECD0-409F-A237-7E2EB7904481}" dt="2023-06-09T09:39:04.212" v="65" actId="6549"/>
          <ac:spMkLst>
            <pc:docMk/>
            <pc:sldMk cId="1325608807" sldId="262"/>
            <ac:spMk id="2" creationId="{46089E85-C1D4-F8EB-8947-E04EDEBE8A24}"/>
          </ac:spMkLst>
        </pc:spChg>
        <pc:spChg chg="add del mod">
          <ac:chgData name="TIPKA Anne" userId="104af35c-b7e0-4e07-a92d-5014aae31c75" providerId="ADAL" clId="{536D2132-ECD0-409F-A237-7E2EB7904481}" dt="2023-06-09T15:15:20.145" v="139" actId="478"/>
          <ac:spMkLst>
            <pc:docMk/>
            <pc:sldMk cId="1325608807" sldId="262"/>
            <ac:spMk id="4" creationId="{1808D351-C80C-FAE4-4C2D-C6D5A23FDC6B}"/>
          </ac:spMkLst>
        </pc:spChg>
        <pc:spChg chg="mod">
          <ac:chgData name="TIPKA Anne" userId="104af35c-b7e0-4e07-a92d-5014aae31c75" providerId="ADAL" clId="{536D2132-ECD0-409F-A237-7E2EB7904481}" dt="2023-06-09T15:15:11.556" v="136"/>
          <ac:spMkLst>
            <pc:docMk/>
            <pc:sldMk cId="1325608807" sldId="262"/>
            <ac:spMk id="7" creationId="{C905BDC4-4C9A-1109-92CB-2275C258CF14}"/>
          </ac:spMkLst>
        </pc:spChg>
        <pc:spChg chg="mod">
          <ac:chgData name="TIPKA Anne" userId="104af35c-b7e0-4e07-a92d-5014aae31c75" providerId="ADAL" clId="{536D2132-ECD0-409F-A237-7E2EB7904481}" dt="2023-06-08T10:40:14.157" v="4"/>
          <ac:spMkLst>
            <pc:docMk/>
            <pc:sldMk cId="1325608807" sldId="262"/>
            <ac:spMk id="8" creationId="{BD3FC44E-84F0-1278-0842-BEFB164B44CA}"/>
          </ac:spMkLst>
        </pc:spChg>
        <pc:spChg chg="mod">
          <ac:chgData name="TIPKA Anne" userId="104af35c-b7e0-4e07-a92d-5014aae31c75" providerId="ADAL" clId="{536D2132-ECD0-409F-A237-7E2EB7904481}" dt="2023-06-09T15:15:11.556" v="136"/>
          <ac:spMkLst>
            <pc:docMk/>
            <pc:sldMk cId="1325608807" sldId="262"/>
            <ac:spMk id="9" creationId="{F8FE42AC-AB7E-6A21-6EC8-F249CE940D01}"/>
          </ac:spMkLst>
        </pc:spChg>
        <pc:spChg chg="mod">
          <ac:chgData name="TIPKA Anne" userId="104af35c-b7e0-4e07-a92d-5014aae31c75" providerId="ADAL" clId="{536D2132-ECD0-409F-A237-7E2EB7904481}" dt="2023-06-09T15:15:11.556" v="136"/>
          <ac:spMkLst>
            <pc:docMk/>
            <pc:sldMk cId="1325608807" sldId="262"/>
            <ac:spMk id="10" creationId="{A0852B99-C61E-6A34-A437-1E5D26A06860}"/>
          </ac:spMkLst>
        </pc:spChg>
        <pc:spChg chg="mod">
          <ac:chgData name="TIPKA Anne" userId="104af35c-b7e0-4e07-a92d-5014aae31c75" providerId="ADAL" clId="{536D2132-ECD0-409F-A237-7E2EB7904481}" dt="2023-06-09T15:15:11.556" v="136"/>
          <ac:spMkLst>
            <pc:docMk/>
            <pc:sldMk cId="1325608807" sldId="262"/>
            <ac:spMk id="13" creationId="{9FDEB63E-29C7-9755-58F6-C825C983FC37}"/>
          </ac:spMkLst>
        </pc:spChg>
        <pc:spChg chg="add mod">
          <ac:chgData name="TIPKA Anne" userId="104af35c-b7e0-4e07-a92d-5014aae31c75" providerId="ADAL" clId="{536D2132-ECD0-409F-A237-7E2EB7904481}" dt="2023-06-09T15:27:34.920" v="660" actId="33524"/>
          <ac:spMkLst>
            <pc:docMk/>
            <pc:sldMk cId="1325608807" sldId="262"/>
            <ac:spMk id="14" creationId="{FD26CF76-8950-5EA2-45CD-208949AEACDD}"/>
          </ac:spMkLst>
        </pc:spChg>
        <pc:spChg chg="add mod">
          <ac:chgData name="TIPKA Anne" userId="104af35c-b7e0-4e07-a92d-5014aae31c75" providerId="ADAL" clId="{536D2132-ECD0-409F-A237-7E2EB7904481}" dt="2023-06-09T15:23:39.743" v="488" actId="1038"/>
          <ac:spMkLst>
            <pc:docMk/>
            <pc:sldMk cId="1325608807" sldId="262"/>
            <ac:spMk id="16" creationId="{8A382B97-C126-3A75-7749-132194C89747}"/>
          </ac:spMkLst>
        </pc:spChg>
        <pc:spChg chg="add mod">
          <ac:chgData name="TIPKA Anne" userId="104af35c-b7e0-4e07-a92d-5014aae31c75" providerId="ADAL" clId="{536D2132-ECD0-409F-A237-7E2EB7904481}" dt="2023-06-09T15:23:46.446" v="489" actId="1076"/>
          <ac:spMkLst>
            <pc:docMk/>
            <pc:sldMk cId="1325608807" sldId="262"/>
            <ac:spMk id="17" creationId="{A1F134DB-A6DE-96C9-80FA-461A423A999B}"/>
          </ac:spMkLst>
        </pc:spChg>
        <pc:spChg chg="add mod">
          <ac:chgData name="TIPKA Anne" userId="104af35c-b7e0-4e07-a92d-5014aae31c75" providerId="ADAL" clId="{536D2132-ECD0-409F-A237-7E2EB7904481}" dt="2023-06-09T15:23:20.235" v="441" actId="1076"/>
          <ac:spMkLst>
            <pc:docMk/>
            <pc:sldMk cId="1325608807" sldId="262"/>
            <ac:spMk id="21" creationId="{D3FB5EF2-A3B5-F17D-994E-3B1EE3E55B62}"/>
          </ac:spMkLst>
        </pc:spChg>
        <pc:grpChg chg="add mod">
          <ac:chgData name="TIPKA Anne" userId="104af35c-b7e0-4e07-a92d-5014aae31c75" providerId="ADAL" clId="{536D2132-ECD0-409F-A237-7E2EB7904481}" dt="2023-06-09T15:23:27.274" v="463" actId="1036"/>
          <ac:grpSpMkLst>
            <pc:docMk/>
            <pc:sldMk cId="1325608807" sldId="262"/>
            <ac:grpSpMk id="5" creationId="{66380B00-BA6A-8D47-FED1-D219187DFD61}"/>
          </ac:grpSpMkLst>
        </pc:grpChg>
        <pc:picChg chg="mod">
          <ac:chgData name="TIPKA Anne" userId="104af35c-b7e0-4e07-a92d-5014aae31c75" providerId="ADAL" clId="{536D2132-ECD0-409F-A237-7E2EB7904481}" dt="2023-06-09T15:15:11.556" v="136"/>
          <ac:picMkLst>
            <pc:docMk/>
            <pc:sldMk cId="1325608807" sldId="262"/>
            <ac:picMk id="6" creationId="{84707BC6-E61E-6D1A-803A-18B92AE23531}"/>
          </ac:picMkLst>
        </pc:picChg>
        <pc:cxnChg chg="mod">
          <ac:chgData name="TIPKA Anne" userId="104af35c-b7e0-4e07-a92d-5014aae31c75" providerId="ADAL" clId="{536D2132-ECD0-409F-A237-7E2EB7904481}" dt="2023-06-09T15:15:11.556" v="136"/>
          <ac:cxnSpMkLst>
            <pc:docMk/>
            <pc:sldMk cId="1325608807" sldId="262"/>
            <ac:cxnSpMk id="11" creationId="{95380841-7B9C-2759-1806-BD75873E6E0B}"/>
          </ac:cxnSpMkLst>
        </pc:cxnChg>
        <pc:cxnChg chg="mod">
          <ac:chgData name="TIPKA Anne" userId="104af35c-b7e0-4e07-a92d-5014aae31c75" providerId="ADAL" clId="{536D2132-ECD0-409F-A237-7E2EB7904481}" dt="2023-06-09T15:15:11.556" v="136"/>
          <ac:cxnSpMkLst>
            <pc:docMk/>
            <pc:sldMk cId="1325608807" sldId="262"/>
            <ac:cxnSpMk id="12" creationId="{8B29E72B-16A2-A229-0B92-39F9636E6492}"/>
          </ac:cxnSpMkLst>
        </pc:cxnChg>
        <pc:cxnChg chg="add mod">
          <ac:chgData name="TIPKA Anne" userId="104af35c-b7e0-4e07-a92d-5014aae31c75" providerId="ADAL" clId="{536D2132-ECD0-409F-A237-7E2EB7904481}" dt="2023-06-09T15:23:46.446" v="489" actId="1076"/>
          <ac:cxnSpMkLst>
            <pc:docMk/>
            <pc:sldMk cId="1325608807" sldId="262"/>
            <ac:cxnSpMk id="18" creationId="{FB0BA348-7714-79D0-6CDD-BD32FA80AE91}"/>
          </ac:cxnSpMkLst>
        </pc:cxnChg>
      </pc:sldChg>
      <pc:sldChg chg="addSp modSp mod">
        <pc:chgData name="TIPKA Anne" userId="104af35c-b7e0-4e07-a92d-5014aae31c75" providerId="ADAL" clId="{536D2132-ECD0-409F-A237-7E2EB7904481}" dt="2023-06-09T15:48:00.933" v="1065" actId="6549"/>
        <pc:sldMkLst>
          <pc:docMk/>
          <pc:sldMk cId="1675666824" sldId="263"/>
        </pc:sldMkLst>
        <pc:spChg chg="mod">
          <ac:chgData name="TIPKA Anne" userId="104af35c-b7e0-4e07-a92d-5014aae31c75" providerId="ADAL" clId="{536D2132-ECD0-409F-A237-7E2EB7904481}" dt="2023-06-09T09:39:15.113" v="72" actId="403"/>
          <ac:spMkLst>
            <pc:docMk/>
            <pc:sldMk cId="1675666824" sldId="263"/>
            <ac:spMk id="2" creationId="{46089E85-C1D4-F8EB-8947-E04EDEBE8A24}"/>
          </ac:spMkLst>
        </pc:spChg>
        <pc:spChg chg="add mod">
          <ac:chgData name="TIPKA Anne" userId="104af35c-b7e0-4e07-a92d-5014aae31c75" providerId="ADAL" clId="{536D2132-ECD0-409F-A237-7E2EB7904481}" dt="2023-06-09T15:48:00.933" v="1065" actId="6549"/>
          <ac:spMkLst>
            <pc:docMk/>
            <pc:sldMk cId="1675666824" sldId="263"/>
            <ac:spMk id="5" creationId="{F11E4499-5932-E541-4D93-C60BD7AB0578}"/>
          </ac:spMkLst>
        </pc:spChg>
        <pc:spChg chg="mod">
          <ac:chgData name="TIPKA Anne" userId="104af35c-b7e0-4e07-a92d-5014aae31c75" providerId="ADAL" clId="{536D2132-ECD0-409F-A237-7E2EB7904481}" dt="2023-06-08T10:40:17.642" v="5"/>
          <ac:spMkLst>
            <pc:docMk/>
            <pc:sldMk cId="1675666824" sldId="263"/>
            <ac:spMk id="8" creationId="{FF9D3171-1409-D028-882D-FD8E102F5831}"/>
          </ac:spMkLst>
        </pc:spChg>
        <pc:picChg chg="add mod">
          <ac:chgData name="TIPKA Anne" userId="104af35c-b7e0-4e07-a92d-5014aae31c75" providerId="ADAL" clId="{536D2132-ECD0-409F-A237-7E2EB7904481}" dt="2023-06-09T15:04:20.399" v="130"/>
          <ac:picMkLst>
            <pc:docMk/>
            <pc:sldMk cId="1675666824" sldId="263"/>
            <ac:picMk id="4" creationId="{5327ED80-7A91-7B5A-3F47-B4BD20476D8A}"/>
          </ac:picMkLst>
        </pc:picChg>
      </pc:sldChg>
      <pc:sldChg chg="addSp modSp mod">
        <pc:chgData name="TIPKA Anne" userId="104af35c-b7e0-4e07-a92d-5014aae31c75" providerId="ADAL" clId="{536D2132-ECD0-409F-A237-7E2EB7904481}" dt="2023-06-09T16:23:37.415" v="2180" actId="20577"/>
        <pc:sldMkLst>
          <pc:docMk/>
          <pc:sldMk cId="2295552553" sldId="264"/>
        </pc:sldMkLst>
        <pc:spChg chg="mod">
          <ac:chgData name="TIPKA Anne" userId="104af35c-b7e0-4e07-a92d-5014aae31c75" providerId="ADAL" clId="{536D2132-ECD0-409F-A237-7E2EB7904481}" dt="2023-06-09T16:23:37.415" v="2180" actId="20577"/>
          <ac:spMkLst>
            <pc:docMk/>
            <pc:sldMk cId="2295552553" sldId="264"/>
            <ac:spMk id="2" creationId="{46089E85-C1D4-F8EB-8947-E04EDEBE8A24}"/>
          </ac:spMkLst>
        </pc:spChg>
        <pc:spChg chg="add mod">
          <ac:chgData name="TIPKA Anne" userId="104af35c-b7e0-4e07-a92d-5014aae31c75" providerId="ADAL" clId="{536D2132-ECD0-409F-A237-7E2EB7904481}" dt="2023-06-09T16:21:57.680" v="2171" actId="6549"/>
          <ac:spMkLst>
            <pc:docMk/>
            <pc:sldMk cId="2295552553" sldId="264"/>
            <ac:spMk id="5" creationId="{ADDBF9BB-8DF8-9AD0-8D9D-65149FB7030B}"/>
          </ac:spMkLst>
        </pc:spChg>
        <pc:spChg chg="mod">
          <ac:chgData name="TIPKA Anne" userId="104af35c-b7e0-4e07-a92d-5014aae31c75" providerId="ADAL" clId="{536D2132-ECD0-409F-A237-7E2EB7904481}" dt="2023-06-08T10:40:21.063" v="6"/>
          <ac:spMkLst>
            <pc:docMk/>
            <pc:sldMk cId="2295552553" sldId="264"/>
            <ac:spMk id="6" creationId="{76D0244C-FEAF-A150-F497-94C51CF1DC93}"/>
          </ac:spMkLst>
        </pc:spChg>
        <pc:spChg chg="add mod">
          <ac:chgData name="TIPKA Anne" userId="104af35c-b7e0-4e07-a92d-5014aae31c75" providerId="ADAL" clId="{536D2132-ECD0-409F-A237-7E2EB7904481}" dt="2023-06-09T16:22:08.261" v="2173" actId="14100"/>
          <ac:spMkLst>
            <pc:docMk/>
            <pc:sldMk cId="2295552553" sldId="264"/>
            <ac:spMk id="7" creationId="{04AB2AA6-9C9E-17EE-6A92-F4955CC0BDC2}"/>
          </ac:spMkLst>
        </pc:spChg>
        <pc:spChg chg="add mod">
          <ac:chgData name="TIPKA Anne" userId="104af35c-b7e0-4e07-a92d-5014aae31c75" providerId="ADAL" clId="{536D2132-ECD0-409F-A237-7E2EB7904481}" dt="2023-06-09T15:36:04.963" v="889" actId="1076"/>
          <ac:spMkLst>
            <pc:docMk/>
            <pc:sldMk cId="2295552553" sldId="264"/>
            <ac:spMk id="10" creationId="{A491478B-3E3E-9A32-910B-8709CF6BC7F1}"/>
          </ac:spMkLst>
        </pc:spChg>
        <pc:graphicFrameChg chg="add mod modGraphic">
          <ac:chgData name="TIPKA Anne" userId="104af35c-b7e0-4e07-a92d-5014aae31c75" providerId="ADAL" clId="{536D2132-ECD0-409F-A237-7E2EB7904481}" dt="2023-06-09T15:35:12.445" v="882" actId="1076"/>
          <ac:graphicFrameMkLst>
            <pc:docMk/>
            <pc:sldMk cId="2295552553" sldId="264"/>
            <ac:graphicFrameMk id="8" creationId="{9175E7EE-1CD1-F992-38D2-9EBCA5D9D615}"/>
          </ac:graphicFrameMkLst>
        </pc:graphicFrameChg>
        <pc:picChg chg="add mod">
          <ac:chgData name="TIPKA Anne" userId="104af35c-b7e0-4e07-a92d-5014aae31c75" providerId="ADAL" clId="{536D2132-ECD0-409F-A237-7E2EB7904481}" dt="2023-06-09T15:48:42.340" v="1068" actId="1076"/>
          <ac:picMkLst>
            <pc:docMk/>
            <pc:sldMk cId="2295552553" sldId="264"/>
            <ac:picMk id="9" creationId="{14B7EF36-6502-AB77-92B0-AD187F23EABA}"/>
          </ac:picMkLst>
        </pc:picChg>
      </pc:sldChg>
      <pc:sldChg chg="addSp delSp modSp mod">
        <pc:chgData name="TIPKA Anne" userId="104af35c-b7e0-4e07-a92d-5014aae31c75" providerId="ADAL" clId="{536D2132-ECD0-409F-A237-7E2EB7904481}" dt="2023-06-09T16:21:02.545" v="2168" actId="207"/>
        <pc:sldMkLst>
          <pc:docMk/>
          <pc:sldMk cId="2852003000" sldId="265"/>
        </pc:sldMkLst>
        <pc:spChg chg="mod">
          <ac:chgData name="TIPKA Anne" userId="104af35c-b7e0-4e07-a92d-5014aae31c75" providerId="ADAL" clId="{536D2132-ECD0-409F-A237-7E2EB7904481}" dt="2023-06-09T09:39:34.388" v="80" actId="403"/>
          <ac:spMkLst>
            <pc:docMk/>
            <pc:sldMk cId="2852003000" sldId="265"/>
            <ac:spMk id="2" creationId="{46089E85-C1D4-F8EB-8947-E04EDEBE8A24}"/>
          </ac:spMkLst>
        </pc:spChg>
        <pc:spChg chg="mod">
          <ac:chgData name="TIPKA Anne" userId="104af35c-b7e0-4e07-a92d-5014aae31c75" providerId="ADAL" clId="{536D2132-ECD0-409F-A237-7E2EB7904481}" dt="2023-06-08T10:40:23.907" v="7"/>
          <ac:spMkLst>
            <pc:docMk/>
            <pc:sldMk cId="2852003000" sldId="265"/>
            <ac:spMk id="6" creationId="{9ADE5F83-69D0-A1F2-B6CA-29BCE0C3D25B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10" creationId="{497C98B7-9233-3668-8662-56E0951BEEE5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11" creationId="{F994B982-E445-72AA-3480-BAE9B1316F15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12" creationId="{FB791351-6AAB-64FC-B8C6-43B2E51A3D62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13" creationId="{712F4AE1-4E97-13CB-C8E9-599555CDECBC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15" creationId="{4704374A-5CA0-BB08-B993-1A3A1C092B36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16" creationId="{3BBFB47A-DBD4-AC17-4398-C72184C9D7F6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17" creationId="{9D1C90FA-AF2C-5A51-902B-FDA369CEBCB6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18" creationId="{212530AD-C0E2-87C0-2785-B30DD3A7E651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19" creationId="{33446689-216C-70EF-9992-5B71E8D91482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20" creationId="{51FD640A-D427-BC54-3068-3A02D01F99F3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22" creationId="{0E592854-74D5-1346-499F-6ECAAFE7A8B9}"/>
          </ac:spMkLst>
        </pc:spChg>
        <pc:spChg chg="add del mod">
          <ac:chgData name="TIPKA Anne" userId="104af35c-b7e0-4e07-a92d-5014aae31c75" providerId="ADAL" clId="{536D2132-ECD0-409F-A237-7E2EB7904481}" dt="2023-06-09T15:45:02.743" v="1046"/>
          <ac:spMkLst>
            <pc:docMk/>
            <pc:sldMk cId="2852003000" sldId="265"/>
            <ac:spMk id="23" creationId="{73E4F830-5017-9F2C-2150-8AA61E1097E9}"/>
          </ac:spMkLst>
        </pc:spChg>
        <pc:spChg chg="add del mod">
          <ac:chgData name="TIPKA Anne" userId="104af35c-b7e0-4e07-a92d-5014aae31c75" providerId="ADAL" clId="{536D2132-ECD0-409F-A237-7E2EB7904481}" dt="2023-06-09T15:44:58.575" v="1038"/>
          <ac:spMkLst>
            <pc:docMk/>
            <pc:sldMk cId="2852003000" sldId="265"/>
            <ac:spMk id="24" creationId="{DD6DF65F-91AF-6EA2-B3B2-F143F455FD0B}"/>
          </ac:spMkLst>
        </pc:spChg>
        <pc:spChg chg="add del">
          <ac:chgData name="TIPKA Anne" userId="104af35c-b7e0-4e07-a92d-5014aae31c75" providerId="ADAL" clId="{536D2132-ECD0-409F-A237-7E2EB7904481}" dt="2023-06-09T16:06:09.565" v="1518" actId="22"/>
          <ac:spMkLst>
            <pc:docMk/>
            <pc:sldMk cId="2852003000" sldId="265"/>
            <ac:spMk id="26" creationId="{F87A75C7-AE19-46C1-4440-B88F16359D2B}"/>
          </ac:spMkLst>
        </pc:spChg>
        <pc:spChg chg="add mod">
          <ac:chgData name="TIPKA Anne" userId="104af35c-b7e0-4e07-a92d-5014aae31c75" providerId="ADAL" clId="{536D2132-ECD0-409F-A237-7E2EB7904481}" dt="2023-06-09T16:21:02.545" v="2168" actId="207"/>
          <ac:spMkLst>
            <pc:docMk/>
            <pc:sldMk cId="2852003000" sldId="265"/>
            <ac:spMk id="28" creationId="{7BA2E394-23D1-50F7-B11C-6AD6F1B10F09}"/>
          </ac:spMkLst>
        </pc:spChg>
        <pc:picChg chg="add del mod">
          <ac:chgData name="TIPKA Anne" userId="104af35c-b7e0-4e07-a92d-5014aae31c75" providerId="ADAL" clId="{536D2132-ECD0-409F-A237-7E2EB7904481}" dt="2023-06-09T15:45:02.743" v="1046"/>
          <ac:picMkLst>
            <pc:docMk/>
            <pc:sldMk cId="2852003000" sldId="265"/>
            <ac:picMk id="3" creationId="{A2C68786-11AA-A426-3DF3-FB4BE754D7FE}"/>
          </ac:picMkLst>
        </pc:picChg>
        <pc:picChg chg="add del mod">
          <ac:chgData name="TIPKA Anne" userId="104af35c-b7e0-4e07-a92d-5014aae31c75" providerId="ADAL" clId="{536D2132-ECD0-409F-A237-7E2EB7904481}" dt="2023-06-09T15:45:02.743" v="1046"/>
          <ac:picMkLst>
            <pc:docMk/>
            <pc:sldMk cId="2852003000" sldId="265"/>
            <ac:picMk id="4" creationId="{2AB7C19A-2D1D-DA94-561A-4E154B024DCF}"/>
          </ac:picMkLst>
        </pc:picChg>
        <pc:picChg chg="add del mod">
          <ac:chgData name="TIPKA Anne" userId="104af35c-b7e0-4e07-a92d-5014aae31c75" providerId="ADAL" clId="{536D2132-ECD0-409F-A237-7E2EB7904481}" dt="2023-06-09T15:45:02.743" v="1046"/>
          <ac:picMkLst>
            <pc:docMk/>
            <pc:sldMk cId="2852003000" sldId="265"/>
            <ac:picMk id="7" creationId="{5475934A-D09B-6C37-F95B-7916D283B668}"/>
          </ac:picMkLst>
        </pc:picChg>
        <pc:picChg chg="add del mod">
          <ac:chgData name="TIPKA Anne" userId="104af35c-b7e0-4e07-a92d-5014aae31c75" providerId="ADAL" clId="{536D2132-ECD0-409F-A237-7E2EB7904481}" dt="2023-06-09T15:45:02.743" v="1046"/>
          <ac:picMkLst>
            <pc:docMk/>
            <pc:sldMk cId="2852003000" sldId="265"/>
            <ac:picMk id="8" creationId="{1E1EE661-65AF-56CA-80A0-AE519FB8F422}"/>
          </ac:picMkLst>
        </pc:picChg>
        <pc:picChg chg="add del mod">
          <ac:chgData name="TIPKA Anne" userId="104af35c-b7e0-4e07-a92d-5014aae31c75" providerId="ADAL" clId="{536D2132-ECD0-409F-A237-7E2EB7904481}" dt="2023-06-09T15:45:02.743" v="1046"/>
          <ac:picMkLst>
            <pc:docMk/>
            <pc:sldMk cId="2852003000" sldId="265"/>
            <ac:picMk id="9" creationId="{C570C7AD-1207-DCB1-7EC4-B6DEFA54999F}"/>
          </ac:picMkLst>
        </pc:picChg>
        <pc:cxnChg chg="add del mod">
          <ac:chgData name="TIPKA Anne" userId="104af35c-b7e0-4e07-a92d-5014aae31c75" providerId="ADAL" clId="{536D2132-ECD0-409F-A237-7E2EB7904481}" dt="2023-06-09T15:45:02.743" v="1046"/>
          <ac:cxnSpMkLst>
            <pc:docMk/>
            <pc:sldMk cId="2852003000" sldId="265"/>
            <ac:cxnSpMk id="14" creationId="{B3BADA19-6CEA-929B-4975-B77B663F1B50}"/>
          </ac:cxnSpMkLst>
        </pc:cxnChg>
        <pc:cxnChg chg="add del mod">
          <ac:chgData name="TIPKA Anne" userId="104af35c-b7e0-4e07-a92d-5014aae31c75" providerId="ADAL" clId="{536D2132-ECD0-409F-A237-7E2EB7904481}" dt="2023-06-09T15:45:02.743" v="1046"/>
          <ac:cxnSpMkLst>
            <pc:docMk/>
            <pc:sldMk cId="2852003000" sldId="265"/>
            <ac:cxnSpMk id="21" creationId="{2AD23145-61C9-BBF1-C6C8-3C82907944AE}"/>
          </ac:cxnSpMkLst>
        </pc:cxnChg>
      </pc:sldChg>
      <pc:sldChg chg="addSp modSp mod">
        <pc:chgData name="TIPKA Anne" userId="104af35c-b7e0-4e07-a92d-5014aae31c75" providerId="ADAL" clId="{536D2132-ECD0-409F-A237-7E2EB7904481}" dt="2023-06-09T16:22:41.549" v="2176" actId="403"/>
        <pc:sldMkLst>
          <pc:docMk/>
          <pc:sldMk cId="1143651089" sldId="266"/>
        </pc:sldMkLst>
        <pc:spChg chg="mod">
          <ac:chgData name="TIPKA Anne" userId="104af35c-b7e0-4e07-a92d-5014aae31c75" providerId="ADAL" clId="{536D2132-ECD0-409F-A237-7E2EB7904481}" dt="2023-06-09T09:39:43.610" v="128" actId="403"/>
          <ac:spMkLst>
            <pc:docMk/>
            <pc:sldMk cId="1143651089" sldId="266"/>
            <ac:spMk id="2" creationId="{46089E85-C1D4-F8EB-8947-E04EDEBE8A24}"/>
          </ac:spMkLst>
        </pc:spChg>
        <pc:spChg chg="add mod">
          <ac:chgData name="TIPKA Anne" userId="104af35c-b7e0-4e07-a92d-5014aae31c75" providerId="ADAL" clId="{536D2132-ECD0-409F-A237-7E2EB7904481}" dt="2023-06-09T16:22:41.549" v="2176" actId="403"/>
          <ac:spMkLst>
            <pc:docMk/>
            <pc:sldMk cId="1143651089" sldId="266"/>
            <ac:spMk id="5" creationId="{C62E157C-4737-208F-DDFD-56A03B5E09CC}"/>
          </ac:spMkLst>
        </pc:spChg>
        <pc:spChg chg="mod">
          <ac:chgData name="TIPKA Anne" userId="104af35c-b7e0-4e07-a92d-5014aae31c75" providerId="ADAL" clId="{536D2132-ECD0-409F-A237-7E2EB7904481}" dt="2023-06-08T10:40:26.689" v="8"/>
          <ac:spMkLst>
            <pc:docMk/>
            <pc:sldMk cId="1143651089" sldId="266"/>
            <ac:spMk id="6" creationId="{B1F0D235-E73A-31A0-926C-3F17564FB8DC}"/>
          </ac:spMkLst>
        </pc:spChg>
      </pc:sldChg>
      <pc:sldChg chg="addSp delSp modSp add mod">
        <pc:chgData name="TIPKA Anne" userId="104af35c-b7e0-4e07-a92d-5014aae31c75" providerId="ADAL" clId="{536D2132-ECD0-409F-A237-7E2EB7904481}" dt="2023-06-09T16:23:47.102" v="2188" actId="20577"/>
        <pc:sldMkLst>
          <pc:docMk/>
          <pc:sldMk cId="2373361174" sldId="267"/>
        </pc:sldMkLst>
        <pc:spChg chg="mod">
          <ac:chgData name="TIPKA Anne" userId="104af35c-b7e0-4e07-a92d-5014aae31c75" providerId="ADAL" clId="{536D2132-ECD0-409F-A237-7E2EB7904481}" dt="2023-06-09T16:23:47.102" v="2188" actId="20577"/>
          <ac:spMkLst>
            <pc:docMk/>
            <pc:sldMk cId="2373361174" sldId="267"/>
            <ac:spMk id="2" creationId="{46089E85-C1D4-F8EB-8947-E04EDEBE8A24}"/>
          </ac:spMkLst>
        </pc:spChg>
        <pc:spChg chg="del">
          <ac:chgData name="TIPKA Anne" userId="104af35c-b7e0-4e07-a92d-5014aae31c75" providerId="ADAL" clId="{536D2132-ECD0-409F-A237-7E2EB7904481}" dt="2023-06-09T15:38:17.135" v="906" actId="478"/>
          <ac:spMkLst>
            <pc:docMk/>
            <pc:sldMk cId="2373361174" sldId="267"/>
            <ac:spMk id="5" creationId="{ADDBF9BB-8DF8-9AD0-8D9D-65149FB7030B}"/>
          </ac:spMkLst>
        </pc:spChg>
        <pc:spChg chg="del">
          <ac:chgData name="TIPKA Anne" userId="104af35c-b7e0-4e07-a92d-5014aae31c75" providerId="ADAL" clId="{536D2132-ECD0-409F-A237-7E2EB7904481}" dt="2023-06-09T15:39:35.323" v="941" actId="478"/>
          <ac:spMkLst>
            <pc:docMk/>
            <pc:sldMk cId="2373361174" sldId="267"/>
            <ac:spMk id="7" creationId="{04AB2AA6-9C9E-17EE-6A92-F4955CC0BDC2}"/>
          </ac:spMkLst>
        </pc:spChg>
        <pc:spChg chg="add mod">
          <ac:chgData name="TIPKA Anne" userId="104af35c-b7e0-4e07-a92d-5014aae31c75" providerId="ADAL" clId="{536D2132-ECD0-409F-A237-7E2EB7904481}" dt="2023-06-09T16:15:42.042" v="1958" actId="1076"/>
          <ac:spMkLst>
            <pc:docMk/>
            <pc:sldMk cId="2373361174" sldId="267"/>
            <ac:spMk id="11" creationId="{85E955C7-DCAC-2330-33B8-5339646E88D6}"/>
          </ac:spMkLst>
        </pc:spChg>
        <pc:spChg chg="add mod">
          <ac:chgData name="TIPKA Anne" userId="104af35c-b7e0-4e07-a92d-5014aae31c75" providerId="ADAL" clId="{536D2132-ECD0-409F-A237-7E2EB7904481}" dt="2023-06-09T15:42:38.905" v="948" actId="14100"/>
          <ac:spMkLst>
            <pc:docMk/>
            <pc:sldMk cId="2373361174" sldId="267"/>
            <ac:spMk id="12" creationId="{48249EB0-F6EC-E1E2-DFB7-948123F7F856}"/>
          </ac:spMkLst>
        </pc:spChg>
        <pc:spChg chg="add mod ord">
          <ac:chgData name="TIPKA Anne" userId="104af35c-b7e0-4e07-a92d-5014aae31c75" providerId="ADAL" clId="{536D2132-ECD0-409F-A237-7E2EB7904481}" dt="2023-06-09T16:22:26.049" v="2174" actId="2711"/>
          <ac:spMkLst>
            <pc:docMk/>
            <pc:sldMk cId="2373361174" sldId="267"/>
            <ac:spMk id="13" creationId="{19A33F92-BAA9-1AC7-07D5-4E6B7CA4EF28}"/>
          </ac:spMkLst>
        </pc:spChg>
        <pc:spChg chg="add mod">
          <ac:chgData name="TIPKA Anne" userId="104af35c-b7e0-4e07-a92d-5014aae31c75" providerId="ADAL" clId="{536D2132-ECD0-409F-A237-7E2EB7904481}" dt="2023-06-09T16:18:45.051" v="2053" actId="20577"/>
          <ac:spMkLst>
            <pc:docMk/>
            <pc:sldMk cId="2373361174" sldId="267"/>
            <ac:spMk id="23" creationId="{A1A99702-2E51-DE97-E7AB-55966BFF63FA}"/>
          </ac:spMkLst>
        </pc:spChg>
        <pc:picChg chg="add mod">
          <ac:chgData name="TIPKA Anne" userId="104af35c-b7e0-4e07-a92d-5014aae31c75" providerId="ADAL" clId="{536D2132-ECD0-409F-A237-7E2EB7904481}" dt="2023-06-09T15:38:53.946" v="938" actId="1038"/>
          <ac:picMkLst>
            <pc:docMk/>
            <pc:sldMk cId="2373361174" sldId="267"/>
            <ac:picMk id="4" creationId="{AB1D19BA-E632-1E72-7BF7-ACE43EC742CF}"/>
          </ac:picMkLst>
        </pc:picChg>
        <pc:picChg chg="add mod">
          <ac:chgData name="TIPKA Anne" userId="104af35c-b7e0-4e07-a92d-5014aae31c75" providerId="ADAL" clId="{536D2132-ECD0-409F-A237-7E2EB7904481}" dt="2023-06-09T15:38:49.278" v="926" actId="1038"/>
          <ac:picMkLst>
            <pc:docMk/>
            <pc:sldMk cId="2373361174" sldId="267"/>
            <ac:picMk id="9" creationId="{3624B986-86D0-C250-30BC-D95BA07DCE8D}"/>
          </ac:picMkLst>
        </pc:picChg>
        <pc:cxnChg chg="add mod">
          <ac:chgData name="TIPKA Anne" userId="104af35c-b7e0-4e07-a92d-5014aae31c75" providerId="ADAL" clId="{536D2132-ECD0-409F-A237-7E2EB7904481}" dt="2023-06-09T16:16:24.850" v="1963" actId="208"/>
          <ac:cxnSpMkLst>
            <pc:docMk/>
            <pc:sldMk cId="2373361174" sldId="267"/>
            <ac:cxnSpMk id="15" creationId="{42040CBD-E5D3-7418-2999-BA556F49970C}"/>
          </ac:cxnSpMkLst>
        </pc:cxnChg>
        <pc:cxnChg chg="add mod">
          <ac:chgData name="TIPKA Anne" userId="104af35c-b7e0-4e07-a92d-5014aae31c75" providerId="ADAL" clId="{536D2132-ECD0-409F-A237-7E2EB7904481}" dt="2023-06-09T16:16:39.850" v="1967" actId="14100"/>
          <ac:cxnSpMkLst>
            <pc:docMk/>
            <pc:sldMk cId="2373361174" sldId="267"/>
            <ac:cxnSpMk id="17" creationId="{C252F84D-E45B-5150-0058-A04E2D0889FC}"/>
          </ac:cxnSpMkLst>
        </pc:cxnChg>
        <pc:cxnChg chg="add mod">
          <ac:chgData name="TIPKA Anne" userId="104af35c-b7e0-4e07-a92d-5014aae31c75" providerId="ADAL" clId="{536D2132-ECD0-409F-A237-7E2EB7904481}" dt="2023-06-09T16:16:51.426" v="1970" actId="14100"/>
          <ac:cxnSpMkLst>
            <pc:docMk/>
            <pc:sldMk cId="2373361174" sldId="267"/>
            <ac:cxnSpMk id="20" creationId="{DC021002-189F-67C4-9689-8C5FAF76FF6B}"/>
          </ac:cxnSpMkLst>
        </pc:cxnChg>
      </pc:sldChg>
      <pc:sldChg chg="add del">
        <pc:chgData name="TIPKA Anne" userId="104af35c-b7e0-4e07-a92d-5014aae31c75" providerId="ADAL" clId="{536D2132-ECD0-409F-A237-7E2EB7904481}" dt="2023-06-09T15:30:40.540" v="758" actId="47"/>
        <pc:sldMkLst>
          <pc:docMk/>
          <pc:sldMk cId="2896402620" sldId="267"/>
        </pc:sldMkLst>
      </pc:sldChg>
      <pc:sldChg chg="addSp delSp modSp add mod ord">
        <pc:chgData name="TIPKA Anne" userId="104af35c-b7e0-4e07-a92d-5014aae31c75" providerId="ADAL" clId="{536D2132-ECD0-409F-A237-7E2EB7904481}" dt="2023-06-09T16:23:42.383" v="2184" actId="20577"/>
        <pc:sldMkLst>
          <pc:docMk/>
          <pc:sldMk cId="1024146652" sldId="268"/>
        </pc:sldMkLst>
        <pc:spChg chg="mod">
          <ac:chgData name="TIPKA Anne" userId="104af35c-b7e0-4e07-a92d-5014aae31c75" providerId="ADAL" clId="{536D2132-ECD0-409F-A237-7E2EB7904481}" dt="2023-06-09T16:23:42.383" v="2184" actId="20577"/>
          <ac:spMkLst>
            <pc:docMk/>
            <pc:sldMk cId="1024146652" sldId="268"/>
            <ac:spMk id="2" creationId="{46089E85-C1D4-F8EB-8947-E04EDEBE8A24}"/>
          </ac:spMkLst>
        </pc:spChg>
        <pc:spChg chg="mod">
          <ac:chgData name="TIPKA Anne" userId="104af35c-b7e0-4e07-a92d-5014aae31c75" providerId="ADAL" clId="{536D2132-ECD0-409F-A237-7E2EB7904481}" dt="2023-06-09T15:49:54.237" v="1161" actId="1038"/>
          <ac:spMkLst>
            <pc:docMk/>
            <pc:sldMk cId="1024146652" sldId="268"/>
            <ac:spMk id="3" creationId="{8FE8C364-300A-7599-E6CB-FC7933DA53A4}"/>
          </ac:spMkLst>
        </pc:spChg>
        <pc:spChg chg="mod">
          <ac:chgData name="TIPKA Anne" userId="104af35c-b7e0-4e07-a92d-5014aae31c75" providerId="ADAL" clId="{536D2132-ECD0-409F-A237-7E2EB7904481}" dt="2023-06-09T15:49:54.237" v="1161" actId="1038"/>
          <ac:spMkLst>
            <pc:docMk/>
            <pc:sldMk cId="1024146652" sldId="268"/>
            <ac:spMk id="6" creationId="{76D0244C-FEAF-A150-F497-94C51CF1DC93}"/>
          </ac:spMkLst>
        </pc:spChg>
        <pc:spChg chg="del">
          <ac:chgData name="TIPKA Anne" userId="104af35c-b7e0-4e07-a92d-5014aae31c75" providerId="ADAL" clId="{536D2132-ECD0-409F-A237-7E2EB7904481}" dt="2023-06-09T15:43:03.930" v="951" actId="478"/>
          <ac:spMkLst>
            <pc:docMk/>
            <pc:sldMk cId="1024146652" sldId="268"/>
            <ac:spMk id="11" creationId="{85E955C7-DCAC-2330-33B8-5339646E88D6}"/>
          </ac:spMkLst>
        </pc:spChg>
        <pc:spChg chg="del">
          <ac:chgData name="TIPKA Anne" userId="104af35c-b7e0-4e07-a92d-5014aae31c75" providerId="ADAL" clId="{536D2132-ECD0-409F-A237-7E2EB7904481}" dt="2023-06-09T15:43:03.930" v="951" actId="478"/>
          <ac:spMkLst>
            <pc:docMk/>
            <pc:sldMk cId="1024146652" sldId="268"/>
            <ac:spMk id="12" creationId="{48249EB0-F6EC-E1E2-DFB7-948123F7F856}"/>
          </ac:spMkLst>
        </pc:spChg>
        <pc:spChg chg="add del mod">
          <ac:chgData name="TIPKA Anne" userId="104af35c-b7e0-4e07-a92d-5014aae31c75" providerId="ADAL" clId="{536D2132-ECD0-409F-A237-7E2EB7904481}" dt="2023-06-09T15:45:32.274" v="1053" actId="478"/>
          <ac:spMkLst>
            <pc:docMk/>
            <pc:sldMk cId="1024146652" sldId="268"/>
            <ac:spMk id="15" creationId="{DB385DB5-827D-4813-ED42-FC9A558AEFF9}"/>
          </ac:spMkLst>
        </pc:spChg>
        <pc:spChg chg="add mod">
          <ac:chgData name="TIPKA Anne" userId="104af35c-b7e0-4e07-a92d-5014aae31c75" providerId="ADAL" clId="{536D2132-ECD0-409F-A237-7E2EB7904481}" dt="2023-06-09T15:50:01.727" v="1178" actId="1038"/>
          <ac:spMkLst>
            <pc:docMk/>
            <pc:sldMk cId="1024146652" sldId="268"/>
            <ac:spMk id="16" creationId="{360F86AB-66B4-940B-2C64-1C6F40E2B0B0}"/>
          </ac:spMkLst>
        </pc:spChg>
        <pc:spChg chg="add mod">
          <ac:chgData name="TIPKA Anne" userId="104af35c-b7e0-4e07-a92d-5014aae31c75" providerId="ADAL" clId="{536D2132-ECD0-409F-A237-7E2EB7904481}" dt="2023-06-09T15:50:01.727" v="1178" actId="1038"/>
          <ac:spMkLst>
            <pc:docMk/>
            <pc:sldMk cId="1024146652" sldId="268"/>
            <ac:spMk id="17" creationId="{67C29545-4768-E286-E4E0-E8D8768AB3E2}"/>
          </ac:spMkLst>
        </pc:spChg>
        <pc:spChg chg="add mod">
          <ac:chgData name="TIPKA Anne" userId="104af35c-b7e0-4e07-a92d-5014aae31c75" providerId="ADAL" clId="{536D2132-ECD0-409F-A237-7E2EB7904481}" dt="2023-06-09T15:50:01.727" v="1178" actId="1038"/>
          <ac:spMkLst>
            <pc:docMk/>
            <pc:sldMk cId="1024146652" sldId="268"/>
            <ac:spMk id="18" creationId="{48CAED78-9FCC-2495-9D5B-91F4C3E5409D}"/>
          </ac:spMkLst>
        </pc:spChg>
        <pc:spChg chg="add mod">
          <ac:chgData name="TIPKA Anne" userId="104af35c-b7e0-4e07-a92d-5014aae31c75" providerId="ADAL" clId="{536D2132-ECD0-409F-A237-7E2EB7904481}" dt="2023-06-09T15:52:12.091" v="1277" actId="14100"/>
          <ac:spMkLst>
            <pc:docMk/>
            <pc:sldMk cId="1024146652" sldId="268"/>
            <ac:spMk id="20" creationId="{C1624AC6-A49A-FD5D-D41B-757B1DDE5599}"/>
          </ac:spMkLst>
        </pc:spChg>
        <pc:spChg chg="add mod">
          <ac:chgData name="TIPKA Anne" userId="104af35c-b7e0-4e07-a92d-5014aae31c75" providerId="ADAL" clId="{536D2132-ECD0-409F-A237-7E2EB7904481}" dt="2023-06-09T15:50:01.727" v="1178" actId="1038"/>
          <ac:spMkLst>
            <pc:docMk/>
            <pc:sldMk cId="1024146652" sldId="268"/>
            <ac:spMk id="21" creationId="{5D445B8D-9EB6-BEE1-06B2-4641F9B494CD}"/>
          </ac:spMkLst>
        </pc:spChg>
        <pc:spChg chg="add mod">
          <ac:chgData name="TIPKA Anne" userId="104af35c-b7e0-4e07-a92d-5014aae31c75" providerId="ADAL" clId="{536D2132-ECD0-409F-A237-7E2EB7904481}" dt="2023-06-09T15:50:01.727" v="1178" actId="1038"/>
          <ac:spMkLst>
            <pc:docMk/>
            <pc:sldMk cId="1024146652" sldId="268"/>
            <ac:spMk id="22" creationId="{5D9DFF6F-39F2-0EDC-F4F7-169A0C5063DB}"/>
          </ac:spMkLst>
        </pc:spChg>
        <pc:spChg chg="add mod">
          <ac:chgData name="TIPKA Anne" userId="104af35c-b7e0-4e07-a92d-5014aae31c75" providerId="ADAL" clId="{536D2132-ECD0-409F-A237-7E2EB7904481}" dt="2023-06-09T15:50:01.727" v="1178" actId="1038"/>
          <ac:spMkLst>
            <pc:docMk/>
            <pc:sldMk cId="1024146652" sldId="268"/>
            <ac:spMk id="23" creationId="{A1ADEC48-DB70-0000-CEC3-96305F2E9559}"/>
          </ac:spMkLst>
        </pc:spChg>
        <pc:spChg chg="add mod">
          <ac:chgData name="TIPKA Anne" userId="104af35c-b7e0-4e07-a92d-5014aae31c75" providerId="ADAL" clId="{536D2132-ECD0-409F-A237-7E2EB7904481}" dt="2023-06-09T15:50:01.727" v="1178" actId="1038"/>
          <ac:spMkLst>
            <pc:docMk/>
            <pc:sldMk cId="1024146652" sldId="268"/>
            <ac:spMk id="24" creationId="{F1FBF82F-509B-13E4-5210-E67FFDCD6601}"/>
          </ac:spMkLst>
        </pc:spChg>
        <pc:spChg chg="add mod">
          <ac:chgData name="TIPKA Anne" userId="104af35c-b7e0-4e07-a92d-5014aae31c75" providerId="ADAL" clId="{536D2132-ECD0-409F-A237-7E2EB7904481}" dt="2023-06-09T15:50:01.727" v="1178" actId="1038"/>
          <ac:spMkLst>
            <pc:docMk/>
            <pc:sldMk cId="1024146652" sldId="268"/>
            <ac:spMk id="25" creationId="{D1C70B98-6EED-7CFB-4AAD-32A6F02EA766}"/>
          </ac:spMkLst>
        </pc:spChg>
        <pc:spChg chg="add mod">
          <ac:chgData name="TIPKA Anne" userId="104af35c-b7e0-4e07-a92d-5014aae31c75" providerId="ADAL" clId="{536D2132-ECD0-409F-A237-7E2EB7904481}" dt="2023-06-09T15:50:01.727" v="1178" actId="1038"/>
          <ac:spMkLst>
            <pc:docMk/>
            <pc:sldMk cId="1024146652" sldId="268"/>
            <ac:spMk id="26" creationId="{2DDA0136-BA72-1518-58D6-1B5EEAD4F668}"/>
          </ac:spMkLst>
        </pc:spChg>
        <pc:spChg chg="add mod">
          <ac:chgData name="TIPKA Anne" userId="104af35c-b7e0-4e07-a92d-5014aae31c75" providerId="ADAL" clId="{536D2132-ECD0-409F-A237-7E2EB7904481}" dt="2023-06-09T15:51:58.094" v="1253" actId="1076"/>
          <ac:spMkLst>
            <pc:docMk/>
            <pc:sldMk cId="1024146652" sldId="268"/>
            <ac:spMk id="28" creationId="{19299A9D-1054-E1D6-26E6-781BB1670F37}"/>
          </ac:spMkLst>
        </pc:spChg>
        <pc:spChg chg="add mod">
          <ac:chgData name="TIPKA Anne" userId="104af35c-b7e0-4e07-a92d-5014aae31c75" providerId="ADAL" clId="{536D2132-ECD0-409F-A237-7E2EB7904481}" dt="2023-06-09T15:50:01.727" v="1178" actId="1038"/>
          <ac:spMkLst>
            <pc:docMk/>
            <pc:sldMk cId="1024146652" sldId="268"/>
            <ac:spMk id="29" creationId="{114AF760-7C7A-247D-5699-99BD7FEC7E4F}"/>
          </ac:spMkLst>
        </pc:spChg>
        <pc:spChg chg="add del mod">
          <ac:chgData name="TIPKA Anne" userId="104af35c-b7e0-4e07-a92d-5014aae31c75" providerId="ADAL" clId="{536D2132-ECD0-409F-A237-7E2EB7904481}" dt="2023-06-09T15:53:49.100" v="1316" actId="478"/>
          <ac:spMkLst>
            <pc:docMk/>
            <pc:sldMk cId="1024146652" sldId="268"/>
            <ac:spMk id="31" creationId="{0CA766EE-9C72-A4F1-DED7-37083463418A}"/>
          </ac:spMkLst>
        </pc:spChg>
        <pc:spChg chg="add mod">
          <ac:chgData name="TIPKA Anne" userId="104af35c-b7e0-4e07-a92d-5014aae31c75" providerId="ADAL" clId="{536D2132-ECD0-409F-A237-7E2EB7904481}" dt="2023-06-09T16:19:10.439" v="2058" actId="1076"/>
          <ac:spMkLst>
            <pc:docMk/>
            <pc:sldMk cId="1024146652" sldId="268"/>
            <ac:spMk id="32" creationId="{14C931C2-6DCB-A7BD-1140-3CC1CDEC94D3}"/>
          </ac:spMkLst>
        </pc:spChg>
        <pc:spChg chg="add mod">
          <ac:chgData name="TIPKA Anne" userId="104af35c-b7e0-4e07-a92d-5014aae31c75" providerId="ADAL" clId="{536D2132-ECD0-409F-A237-7E2EB7904481}" dt="2023-06-09T16:20:09.946" v="2164" actId="20577"/>
          <ac:spMkLst>
            <pc:docMk/>
            <pc:sldMk cId="1024146652" sldId="268"/>
            <ac:spMk id="33" creationId="{537BBAEF-690A-23B8-4179-8693AECC3B23}"/>
          </ac:spMkLst>
        </pc:spChg>
        <pc:graphicFrameChg chg="del">
          <ac:chgData name="TIPKA Anne" userId="104af35c-b7e0-4e07-a92d-5014aae31c75" providerId="ADAL" clId="{536D2132-ECD0-409F-A237-7E2EB7904481}" dt="2023-06-09T15:43:03.930" v="951" actId="478"/>
          <ac:graphicFrameMkLst>
            <pc:docMk/>
            <pc:sldMk cId="1024146652" sldId="268"/>
            <ac:graphicFrameMk id="8" creationId="{9175E7EE-1CD1-F992-38D2-9EBCA5D9D615}"/>
          </ac:graphicFrameMkLst>
        </pc:graphicFrameChg>
        <pc:picChg chg="del">
          <ac:chgData name="TIPKA Anne" userId="104af35c-b7e0-4e07-a92d-5014aae31c75" providerId="ADAL" clId="{536D2132-ECD0-409F-A237-7E2EB7904481}" dt="2023-06-09T15:43:03.930" v="951" actId="478"/>
          <ac:picMkLst>
            <pc:docMk/>
            <pc:sldMk cId="1024146652" sldId="268"/>
            <ac:picMk id="4" creationId="{AB1D19BA-E632-1E72-7BF7-ACE43EC742CF}"/>
          </ac:picMkLst>
        </pc:picChg>
        <pc:picChg chg="add mod">
          <ac:chgData name="TIPKA Anne" userId="104af35c-b7e0-4e07-a92d-5014aae31c75" providerId="ADAL" clId="{536D2132-ECD0-409F-A237-7E2EB7904481}" dt="2023-06-09T15:50:01.727" v="1178" actId="1038"/>
          <ac:picMkLst>
            <pc:docMk/>
            <pc:sldMk cId="1024146652" sldId="268"/>
            <ac:picMk id="5" creationId="{B312A32C-398B-C51A-D3D6-0466DBB4E1D5}"/>
          </ac:picMkLst>
        </pc:picChg>
        <pc:picChg chg="add mod">
          <ac:chgData name="TIPKA Anne" userId="104af35c-b7e0-4e07-a92d-5014aae31c75" providerId="ADAL" clId="{536D2132-ECD0-409F-A237-7E2EB7904481}" dt="2023-06-09T15:50:01.727" v="1178" actId="1038"/>
          <ac:picMkLst>
            <pc:docMk/>
            <pc:sldMk cId="1024146652" sldId="268"/>
            <ac:picMk id="7" creationId="{3BDAD015-E2D2-B7B5-88EB-C1A5262FEF90}"/>
          </ac:picMkLst>
        </pc:picChg>
        <pc:picChg chg="del">
          <ac:chgData name="TIPKA Anne" userId="104af35c-b7e0-4e07-a92d-5014aae31c75" providerId="ADAL" clId="{536D2132-ECD0-409F-A237-7E2EB7904481}" dt="2023-06-09T15:43:03.930" v="951" actId="478"/>
          <ac:picMkLst>
            <pc:docMk/>
            <pc:sldMk cId="1024146652" sldId="268"/>
            <ac:picMk id="9" creationId="{3624B986-86D0-C250-30BC-D95BA07DCE8D}"/>
          </ac:picMkLst>
        </pc:picChg>
        <pc:picChg chg="add mod">
          <ac:chgData name="TIPKA Anne" userId="104af35c-b7e0-4e07-a92d-5014aae31c75" providerId="ADAL" clId="{536D2132-ECD0-409F-A237-7E2EB7904481}" dt="2023-06-09T15:50:01.727" v="1178" actId="1038"/>
          <ac:picMkLst>
            <pc:docMk/>
            <pc:sldMk cId="1024146652" sldId="268"/>
            <ac:picMk id="10" creationId="{DB5A9665-CD2A-00C7-3CAA-0331C5067E7A}"/>
          </ac:picMkLst>
        </pc:picChg>
        <pc:picChg chg="add mod">
          <ac:chgData name="TIPKA Anne" userId="104af35c-b7e0-4e07-a92d-5014aae31c75" providerId="ADAL" clId="{536D2132-ECD0-409F-A237-7E2EB7904481}" dt="2023-06-09T15:50:01.727" v="1178" actId="1038"/>
          <ac:picMkLst>
            <pc:docMk/>
            <pc:sldMk cId="1024146652" sldId="268"/>
            <ac:picMk id="13" creationId="{4DCF6A3A-E30F-C1E1-EB21-CCBAA72875D0}"/>
          </ac:picMkLst>
        </pc:picChg>
        <pc:picChg chg="add mod">
          <ac:chgData name="TIPKA Anne" userId="104af35c-b7e0-4e07-a92d-5014aae31c75" providerId="ADAL" clId="{536D2132-ECD0-409F-A237-7E2EB7904481}" dt="2023-06-09T15:50:01.727" v="1178" actId="1038"/>
          <ac:picMkLst>
            <pc:docMk/>
            <pc:sldMk cId="1024146652" sldId="268"/>
            <ac:picMk id="14" creationId="{58273DA1-D686-333F-889B-C5C73EE733F4}"/>
          </ac:picMkLst>
        </pc:picChg>
        <pc:cxnChg chg="add mod">
          <ac:chgData name="TIPKA Anne" userId="104af35c-b7e0-4e07-a92d-5014aae31c75" providerId="ADAL" clId="{536D2132-ECD0-409F-A237-7E2EB7904481}" dt="2023-06-09T15:50:01.727" v="1178" actId="1038"/>
          <ac:cxnSpMkLst>
            <pc:docMk/>
            <pc:sldMk cId="1024146652" sldId="268"/>
            <ac:cxnSpMk id="19" creationId="{8B59F621-915B-6836-C959-F3D76430A708}"/>
          </ac:cxnSpMkLst>
        </pc:cxnChg>
        <pc:cxnChg chg="add mod">
          <ac:chgData name="TIPKA Anne" userId="104af35c-b7e0-4e07-a92d-5014aae31c75" providerId="ADAL" clId="{536D2132-ECD0-409F-A237-7E2EB7904481}" dt="2023-06-09T15:50:01.727" v="1178" actId="1038"/>
          <ac:cxnSpMkLst>
            <pc:docMk/>
            <pc:sldMk cId="1024146652" sldId="268"/>
            <ac:cxnSpMk id="27" creationId="{1893C5B5-91DA-B93B-2E66-968C32B5AFC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8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8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E8BB9A54-2C49-086A-1FBE-62AF14345E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EC0B854-9D2B-206A-3BE4-03D117A90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F8B166F-95C5-45EE-9219-630C6E42B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065D14B-194E-525F-A5C1-7C13617C9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F2F0827-B1E1-0E36-9730-7935CAC7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05504F1-AF67-986F-A22B-7C381A156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0" i="0" strike="noStrike" baseline="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T</a:t>
            </a:r>
            <a:r>
              <a:rPr lang="en-GB" sz="1200" b="0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 Democratic People’s Republic of Korea (DPRK)</a:t>
            </a:r>
            <a:r>
              <a:rPr lang="en-GB" sz="12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 repeatedly executed (announced) nuclear tests at t</a:t>
            </a:r>
            <a:r>
              <a:rPr lang="en-GB" sz="1200" b="0" i="0" strike="noStrike" baseline="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he </a:t>
            </a:r>
            <a:r>
              <a:rPr lang="en-GB" sz="1200" b="0" i="0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Punggye-ri</a:t>
            </a:r>
            <a:r>
              <a:rPr lang="en-GB" sz="1200" b="0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Nuclear Test Site.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 These tests are of high importance to the CTBTO in case of evaluating the ability of localization, especially in the complex terrain of the Test Site.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P2.1-507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Comparing the use of a variation of meteorological input data (different spatial resolution and met models) and atmospheric transport models to demonstrate the influence of small-scale meteorological features in the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DPRK domain.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three associated level C samples measured at the JPX38 IMS station after the 2013 announced DPRK nuclear test to locate the DPRK Test Site as the source with high-resolution ATM brings the most likely possible source region closer to the Test Site.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the resolution of meteorological input data has a favorable effect on the transport pathways and hence the localization of the source area.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5C404-D3D3-4E1F-2289-C2A2377F0E3B}"/>
              </a:ext>
            </a:extLst>
          </p:cNvPr>
          <p:cNvSpPr txBox="1"/>
          <p:nvPr/>
        </p:nvSpPr>
        <p:spPr>
          <a:xfrm>
            <a:off x="2491898" y="154446"/>
            <a:ext cx="76331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Using High Resolution Atmospheric Transport Modelling on Historical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Democratic People’s Republic of Korea Announced Tests</a:t>
            </a:r>
            <a:endParaRPr lang="en-AT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Tipka, Robin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Schoemaker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Jolanta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Kusmierczyk-Michulec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Kalinowski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Preparatory Commission / International Data Centre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FDC18-A1B7-DD10-65F6-776832984909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P2.1-507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1E16F8-D61D-8D0B-1F23-4375AB5172A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33140-16C9-270D-B40A-BB6908749B2D}"/>
              </a:ext>
            </a:extLst>
          </p:cNvPr>
          <p:cNvSpPr txBox="1"/>
          <p:nvPr/>
        </p:nvSpPr>
        <p:spPr>
          <a:xfrm>
            <a:off x="248728" y="1541672"/>
            <a:ext cx="10464299" cy="465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 Democratic People’s Republic of Korea (DPRK)</a:t>
            </a:r>
            <a:r>
              <a:rPr lang="en-GB" sz="20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 repeatedly executed (announced) nuclear tests at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Punggye-ri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Nuclear Test Site. </a:t>
            </a:r>
          </a:p>
          <a:p>
            <a:pPr marL="457200" indent="-457200" algn="just">
              <a:lnSpc>
                <a:spcPct val="107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These tests are of high importance to the CTBTO to evaluate its ability to backtrack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relevant radioactive substances measured from samples taken at CTBTO’s International Monitoring Stations (IMS) to its source region.</a:t>
            </a:r>
          </a:p>
          <a:p>
            <a:pPr marL="457200" indent="-457200" algn="just">
              <a:lnSpc>
                <a:spcPct val="107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Atmospheric transport modelling (ATM) is used to track the movement of radioactive substances in the atmosphere and serves as the essential tool to link sources and receptors.</a:t>
            </a:r>
          </a:p>
          <a:p>
            <a:pPr marL="457200" indent="-457200" algn="just">
              <a:lnSpc>
                <a:spcPct val="107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study demonstrates potential benefits of high-resolution ATM on transport pathways development by using different meteorological inputs with varying scales and physical parameterizations.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3FC44E-84F0-1278-0842-BEFB164B44CA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P2.1-507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11FA12-3B7A-3B74-F184-1483644353B0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380B00-BA6A-8D47-FED1-D219187DFD61}"/>
              </a:ext>
            </a:extLst>
          </p:cNvPr>
          <p:cNvGrpSpPr>
            <a:grpSpLocks noChangeAspect="1"/>
          </p:cNvGrpSpPr>
          <p:nvPr/>
        </p:nvGrpSpPr>
        <p:grpSpPr>
          <a:xfrm>
            <a:off x="4998304" y="2277288"/>
            <a:ext cx="5555395" cy="3955827"/>
            <a:chOff x="5393787" y="2027309"/>
            <a:chExt cx="3667765" cy="2611701"/>
          </a:xfrm>
        </p:grpSpPr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84707BC6-E61E-6D1A-803A-18B92AE23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3787" y="2027309"/>
              <a:ext cx="3667765" cy="2611701"/>
            </a:xfrm>
            <a:prstGeom prst="rect">
              <a:avLst/>
            </a:prstGeom>
            <a:ln w="28575">
              <a:solidFill>
                <a:srgbClr val="B8F5B1"/>
              </a:solidFill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905BDC4-4C9A-1109-92CB-2275C258CF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9893" y="2671533"/>
              <a:ext cx="75120" cy="76936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rgbClr val="9EC4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FE42AC-AB7E-6A21-6EC8-F249CE940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7243" y="3148827"/>
              <a:ext cx="80236" cy="76936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rgbClr val="9EC4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852B99-C61E-6A34-A437-1E5D26A06860}"/>
                </a:ext>
              </a:extLst>
            </p:cNvPr>
            <p:cNvSpPr txBox="1"/>
            <p:nvPr/>
          </p:nvSpPr>
          <p:spPr>
            <a:xfrm>
              <a:off x="7217113" y="2274337"/>
              <a:ext cx="547597" cy="2641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EC4F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RN58</a:t>
              </a:r>
              <a:endParaRPr lang="en-GB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5380841-7B9C-2759-1806-BD75873E6E0B}"/>
                </a:ext>
              </a:extLst>
            </p:cNvPr>
            <p:cNvCxnSpPr>
              <a:cxnSpLocks/>
              <a:stCxn id="10" idx="2"/>
              <a:endCxn id="7" idx="0"/>
            </p:cNvCxnSpPr>
            <p:nvPr/>
          </p:nvCxnSpPr>
          <p:spPr>
            <a:xfrm flipH="1">
              <a:off x="6827454" y="2538496"/>
              <a:ext cx="663458" cy="133037"/>
            </a:xfrm>
            <a:prstGeom prst="straightConnector1">
              <a:avLst/>
            </a:prstGeom>
            <a:ln w="28575">
              <a:solidFill>
                <a:srgbClr val="9EC4F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B29E72B-16A2-A229-0B92-39F9636E6492}"/>
                </a:ext>
              </a:extLst>
            </p:cNvPr>
            <p:cNvCxnSpPr>
              <a:cxnSpLocks/>
              <a:stCxn id="13" idx="1"/>
              <a:endCxn id="9" idx="6"/>
            </p:cNvCxnSpPr>
            <p:nvPr/>
          </p:nvCxnSpPr>
          <p:spPr>
            <a:xfrm flipH="1" flipV="1">
              <a:off x="6467479" y="3187295"/>
              <a:ext cx="58695" cy="333164"/>
            </a:xfrm>
            <a:prstGeom prst="straightConnector1">
              <a:avLst/>
            </a:prstGeom>
            <a:ln w="28575">
              <a:solidFill>
                <a:srgbClr val="9EC4F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DEB63E-29C7-9755-58F6-C825C983FC37}"/>
                </a:ext>
              </a:extLst>
            </p:cNvPr>
            <p:cNvSpPr txBox="1"/>
            <p:nvPr/>
          </p:nvSpPr>
          <p:spPr>
            <a:xfrm>
              <a:off x="6526174" y="3400915"/>
              <a:ext cx="555415" cy="2390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EC4F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DPRK</a:t>
              </a:r>
              <a:endParaRPr lang="en-GB" sz="2000" b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D26CF76-8950-5EA2-45CD-208949AEACDD}"/>
              </a:ext>
            </a:extLst>
          </p:cNvPr>
          <p:cNvSpPr txBox="1"/>
          <p:nvPr/>
        </p:nvSpPr>
        <p:spPr>
          <a:xfrm>
            <a:off x="30279" y="1109841"/>
            <a:ext cx="4790836" cy="57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the DPRK test site resides in a complex,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mountainous area (right figure), accounting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atmospheric dynamics in the lower planetary boundary layer can have a reasonable effect on the results.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Meteorological smaller scale features can be resolved by using higher-resolution meteorological input data</a:t>
            </a:r>
          </a:p>
          <a:p>
            <a:pPr marL="457200" indent="-457200" algn="just">
              <a:lnSpc>
                <a:spcPct val="107000"/>
              </a:lnSpc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example, to consider effects of convective vertical transport, turbulent phenomena and special effects due to elevations, coastlines, textures as forests and cities, etc., and the fact that e.g.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mountains are smoothed on coarser grids causing pathways to be distorted.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382B97-C126-3A75-7749-132194C89747}"/>
              </a:ext>
            </a:extLst>
          </p:cNvPr>
          <p:cNvSpPr>
            <a:spLocks noChangeAspect="1"/>
          </p:cNvSpPr>
          <p:nvPr/>
        </p:nvSpPr>
        <p:spPr>
          <a:xfrm>
            <a:off x="8805627" y="5122842"/>
            <a:ext cx="113781" cy="116532"/>
          </a:xfrm>
          <a:prstGeom prst="ellipse">
            <a:avLst/>
          </a:prstGeom>
          <a:solidFill>
            <a:srgbClr val="7030A0"/>
          </a:solidFill>
          <a:ln w="28575">
            <a:solidFill>
              <a:srgbClr val="9EC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F134DB-A6DE-96C9-80FA-461A423A999B}"/>
              </a:ext>
            </a:extLst>
          </p:cNvPr>
          <p:cNvSpPr txBox="1"/>
          <p:nvPr/>
        </p:nvSpPr>
        <p:spPr>
          <a:xfrm>
            <a:off x="8150807" y="4233492"/>
            <a:ext cx="82942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9EC4F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RN38</a:t>
            </a:r>
            <a:endParaRPr lang="en-GB" sz="20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0BA348-7714-79D0-6CDD-BD32FA80AE91}"/>
              </a:ext>
            </a:extLst>
          </p:cNvPr>
          <p:cNvCxnSpPr>
            <a:cxnSpLocks/>
            <a:stCxn id="17" idx="2"/>
            <a:endCxn id="16" idx="1"/>
          </p:cNvCxnSpPr>
          <p:nvPr/>
        </p:nvCxnSpPr>
        <p:spPr>
          <a:xfrm>
            <a:off x="8565517" y="4633602"/>
            <a:ext cx="256773" cy="506306"/>
          </a:xfrm>
          <a:prstGeom prst="straightConnector1">
            <a:avLst/>
          </a:prstGeom>
          <a:ln w="28575">
            <a:solidFill>
              <a:srgbClr val="9EC4F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FB5EF2-A3B5-F17D-994E-3B1EE3E55B62}"/>
              </a:ext>
            </a:extLst>
          </p:cNvPr>
          <p:cNvSpPr txBox="1"/>
          <p:nvPr/>
        </p:nvSpPr>
        <p:spPr>
          <a:xfrm>
            <a:off x="5883317" y="1308492"/>
            <a:ext cx="3882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Terrain around DPRK test site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close by IMS stations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9D3171-1409-D028-882D-FD8E102F5831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P2.1-507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046E08-F26C-A880-607D-096D1889F14E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5327ED80-7A91-7B5A-3F47-B4BD2047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89" y="3906650"/>
            <a:ext cx="7875438" cy="2765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E4499-5932-E541-4D93-C60BD7AB0578}"/>
              </a:ext>
            </a:extLst>
          </p:cNvPr>
          <p:cNvSpPr txBox="1"/>
          <p:nvPr/>
        </p:nvSpPr>
        <p:spPr>
          <a:xfrm>
            <a:off x="167084" y="1364706"/>
            <a:ext cx="103975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Investigate different weather models (ECMWF, WRF) as meteorological input for the atmospheric transport model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FLEXPART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case studies on combinations of input and output spatial resolutions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FLEXPART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results from different versions of the ATM Flexpart model, e.g.,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FLEXPART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FLEXPART-WRF.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1/3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0244C-FEAF-A150-F497-94C51CF1DC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P2.1-507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E8C364-300A-7599-E6CB-FC7933DA53A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BF9BB-8DF8-9AD0-8D9D-65149FB7030B}"/>
              </a:ext>
            </a:extLst>
          </p:cNvPr>
          <p:cNvSpPr txBox="1"/>
          <p:nvPr/>
        </p:nvSpPr>
        <p:spPr>
          <a:xfrm>
            <a:off x="303836" y="1486091"/>
            <a:ext cx="55674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IMS network includes the station ‘JPX38’ located in Japan, which measured radioactive substances after the 2013 announced nuclear test (see Ringbom et al., 2014).</a:t>
            </a:r>
            <a:endParaRPr lang="en-GB" sz="1800" dirty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three Level C radioxenon observations at JPX38, considered to have originated from this event, the so-called Possible Source Region is calculated.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study makes use of the sample association method to associate the Level C samples described 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e-Poster P3.6-414 by Yuichi Kijima et al. and e-Poster P2.4-334 by Robin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Schoemaker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04AB2AA6-9C9E-17EE-6A92-F4955CC0BDC2}"/>
              </a:ext>
            </a:extLst>
          </p:cNvPr>
          <p:cNvSpPr txBox="1"/>
          <p:nvPr/>
        </p:nvSpPr>
        <p:spPr>
          <a:xfrm>
            <a:off x="-28593" y="6488668"/>
            <a:ext cx="672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A. Ringbom, et al., “Radioxenon detections in the CTBT international monitoring system likely related to the announced nuclear test in North Korea on February 12, 2013”, Journal of Environmental Radioactivity, 128, pp. 47-63 (2014).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75E7EE-1CD1-F992-38D2-9EBCA5D9D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37202"/>
              </p:ext>
            </p:extLst>
          </p:nvPr>
        </p:nvGraphicFramePr>
        <p:xfrm>
          <a:off x="7996383" y="5825419"/>
          <a:ext cx="2557932" cy="8915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557932">
                  <a:extLst>
                    <a:ext uri="{9D8B030D-6E8A-4147-A177-3AD203B41FA5}">
                      <a16:colId xmlns:a16="http://schemas.microsoft.com/office/drawing/2014/main" val="10528786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collection stop times of samples </a:t>
                      </a:r>
                      <a:endParaRPr lang="en-GB" sz="1400" b="1" i="1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1077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08/04/2013 07 UTC</a:t>
                      </a:r>
                      <a:endParaRPr lang="en-GB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3948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08/04/2013 19 UTC</a:t>
                      </a:r>
                      <a:endParaRPr lang="en-GB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8631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09/04/2013 07 UTC</a:t>
                      </a:r>
                      <a:endParaRPr lang="en-GB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8802958"/>
                  </a:ext>
                </a:extLst>
              </a:tr>
            </a:tbl>
          </a:graphicData>
        </a:graphic>
      </p:graphicFrame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4B7EF36-6502-AB77-92B0-AD187F23E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073" y="1760728"/>
            <a:ext cx="3883444" cy="27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491478B-3E3E-9A32-910B-8709CF6BC7F1}"/>
              </a:ext>
            </a:extLst>
          </p:cNvPr>
          <p:cNvSpPr txBox="1">
            <a:spLocks/>
          </p:cNvSpPr>
          <p:nvPr/>
        </p:nvSpPr>
        <p:spPr>
          <a:xfrm>
            <a:off x="8456730" y="1486091"/>
            <a:ext cx="2352159" cy="274637"/>
          </a:xfrm>
          <a:prstGeom prst="rect">
            <a:avLst/>
          </a:prstGeom>
        </p:spPr>
        <p:txBody>
          <a:bodyPr/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>
                <a:solidFill>
                  <a:schemeClr val="bg1"/>
                </a:solidFill>
                <a:latin typeface="Calibri"/>
                <a:cs typeface="Calibri"/>
              </a:rPr>
              <a:t>(8 April to 6 April 2013)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2/3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0244C-FEAF-A150-F497-94C51CF1DC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P2.1-507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E8C364-300A-7599-E6CB-FC7933DA53A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312A32C-398B-C51A-D3D6-0466DBB4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060" y="2393760"/>
            <a:ext cx="2173443" cy="206398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BDAD015-E2D2-B7B5-88EB-C1A5262FE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02" y="2407006"/>
            <a:ext cx="2879272" cy="2042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DB5A9665-CD2A-00C7-3CAA-0331C5067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791" y="4675738"/>
            <a:ext cx="2880000" cy="1993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CF6A3A-E30F-C1E1-EB21-CCBAA7287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897" y="4671285"/>
            <a:ext cx="2868677" cy="1997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58273DA1-D686-333F-889B-C5C73EE73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001" y="4672542"/>
            <a:ext cx="2880000" cy="1997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0F86AB-66B4-940B-2C64-1C6F40E2B0B0}"/>
              </a:ext>
            </a:extLst>
          </p:cNvPr>
          <p:cNvSpPr txBox="1"/>
          <p:nvPr/>
        </p:nvSpPr>
        <p:spPr>
          <a:xfrm>
            <a:off x="1208791" y="6420666"/>
            <a:ext cx="2868383" cy="253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C000"/>
                </a:solidFill>
              </a:rPr>
              <a:t>Mesoscale ATM</a:t>
            </a:r>
            <a:r>
              <a:rPr lang="en-US" sz="1050" dirty="0">
                <a:solidFill>
                  <a:schemeClr val="bg1"/>
                </a:solidFill>
              </a:rPr>
              <a:t>: FOR from SRS (9 April, 07:00)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C29545-4768-E286-E4E0-E8D8768AB3E2}"/>
              </a:ext>
            </a:extLst>
          </p:cNvPr>
          <p:cNvSpPr txBox="1"/>
          <p:nvPr/>
        </p:nvSpPr>
        <p:spPr>
          <a:xfrm>
            <a:off x="4198279" y="6425303"/>
            <a:ext cx="2868383" cy="253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C000"/>
                </a:solidFill>
              </a:rPr>
              <a:t>Mesoscale ATM</a:t>
            </a:r>
            <a:r>
              <a:rPr lang="en-US" sz="1050" dirty="0">
                <a:solidFill>
                  <a:schemeClr val="bg1"/>
                </a:solidFill>
              </a:rPr>
              <a:t>: FOR from SRS (8 April, 19:00)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CAED78-9FCC-2495-9D5B-91F4C3E5409D}"/>
              </a:ext>
            </a:extLst>
          </p:cNvPr>
          <p:cNvSpPr txBox="1"/>
          <p:nvPr/>
        </p:nvSpPr>
        <p:spPr>
          <a:xfrm>
            <a:off x="7220874" y="6420666"/>
            <a:ext cx="2868383" cy="253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C000"/>
                </a:solidFill>
              </a:rPr>
              <a:t>Mesoscale ATM</a:t>
            </a:r>
            <a:r>
              <a:rPr lang="en-US" sz="1050" dirty="0">
                <a:solidFill>
                  <a:schemeClr val="bg1"/>
                </a:solidFill>
              </a:rPr>
              <a:t>: FOR from SRS (8 April, 07:00)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59F621-915B-6836-C959-F3D76430A708}"/>
              </a:ext>
            </a:extLst>
          </p:cNvPr>
          <p:cNvCxnSpPr>
            <a:cxnSpLocks/>
          </p:cNvCxnSpPr>
          <p:nvPr/>
        </p:nvCxnSpPr>
        <p:spPr>
          <a:xfrm>
            <a:off x="1092799" y="4571797"/>
            <a:ext cx="9100686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20">
            <a:extLst>
              <a:ext uri="{FF2B5EF4-FFF2-40B4-BE49-F238E27FC236}">
                <a16:creationId xmlns:a16="http://schemas.microsoft.com/office/drawing/2014/main" id="{C1624AC6-A49A-FD5D-D41B-757B1DDE5599}"/>
              </a:ext>
            </a:extLst>
          </p:cNvPr>
          <p:cNvSpPr txBox="1">
            <a:spLocks/>
          </p:cNvSpPr>
          <p:nvPr/>
        </p:nvSpPr>
        <p:spPr>
          <a:xfrm>
            <a:off x="2491497" y="1277036"/>
            <a:ext cx="7209005" cy="10895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Example of PSR calculation from 3 mesoscale ATM SRS files </a:t>
            </a:r>
          </a:p>
          <a:p>
            <a:pPr marL="177800" algn="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from 7 April at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07:00 hrs.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UTC</a:t>
            </a:r>
          </a:p>
          <a:p>
            <a:pPr algn="r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Spearman’s Rank algorithm with Correlation / SRS &gt; 0</a:t>
            </a:r>
            <a:endParaRPr lang="en-US" sz="1800" dirty="0"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  <a:p>
            <a:pPr marL="177800" algn="r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445B8D-9EB6-BEE1-06B2-4641F9B494CD}"/>
              </a:ext>
            </a:extLst>
          </p:cNvPr>
          <p:cNvSpPr txBox="1"/>
          <p:nvPr/>
        </p:nvSpPr>
        <p:spPr>
          <a:xfrm>
            <a:off x="4196348" y="4195855"/>
            <a:ext cx="2759698" cy="253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PSR from 3 SRS files (Corr. / SRS &gt; 0 Sp. Rank)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D9DFF6F-39F2-0EDC-F4F7-169A0C5063DB}"/>
              </a:ext>
            </a:extLst>
          </p:cNvPr>
          <p:cNvSpPr/>
          <p:nvPr/>
        </p:nvSpPr>
        <p:spPr>
          <a:xfrm rot="18851904">
            <a:off x="3710954" y="4608943"/>
            <a:ext cx="739132" cy="32244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1ADEC48-DB70-0000-CEC3-96305F2E9559}"/>
              </a:ext>
            </a:extLst>
          </p:cNvPr>
          <p:cNvSpPr/>
          <p:nvPr/>
        </p:nvSpPr>
        <p:spPr>
          <a:xfrm rot="13479012">
            <a:off x="6772147" y="4600629"/>
            <a:ext cx="729434" cy="32244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1FBF82F-509B-13E4-5210-E67FFDCD6601}"/>
              </a:ext>
            </a:extLst>
          </p:cNvPr>
          <p:cNvSpPr/>
          <p:nvPr/>
        </p:nvSpPr>
        <p:spPr>
          <a:xfrm rot="16200000">
            <a:off x="5381438" y="4566287"/>
            <a:ext cx="492564" cy="31671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C70B98-6EED-7CFB-4AAD-32A6F02EA766}"/>
              </a:ext>
            </a:extLst>
          </p:cNvPr>
          <p:cNvSpPr/>
          <p:nvPr/>
        </p:nvSpPr>
        <p:spPr>
          <a:xfrm>
            <a:off x="5130362" y="2516735"/>
            <a:ext cx="1004215" cy="986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DA0136-BA72-1518-58D6-1B5EEAD4F668}"/>
              </a:ext>
            </a:extLst>
          </p:cNvPr>
          <p:cNvSpPr/>
          <p:nvPr/>
        </p:nvSpPr>
        <p:spPr>
          <a:xfrm>
            <a:off x="8599451" y="3821843"/>
            <a:ext cx="116547" cy="11000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93C5B5-91DA-B93B-2E66-968C32B5AFC4}"/>
              </a:ext>
            </a:extLst>
          </p:cNvPr>
          <p:cNvCxnSpPr>
            <a:cxnSpLocks/>
            <a:stCxn id="5" idx="1"/>
            <a:endCxn id="25" idx="3"/>
          </p:cNvCxnSpPr>
          <p:nvPr/>
        </p:nvCxnSpPr>
        <p:spPr>
          <a:xfrm flipH="1" flipV="1">
            <a:off x="6134577" y="3009868"/>
            <a:ext cx="1392483" cy="41588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9299A9D-1054-E1D6-26E6-781BB1670F37}"/>
              </a:ext>
            </a:extLst>
          </p:cNvPr>
          <p:cNvSpPr txBox="1"/>
          <p:nvPr/>
        </p:nvSpPr>
        <p:spPr>
          <a:xfrm>
            <a:off x="199601" y="2726993"/>
            <a:ext cx="34605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field of regard (FOR) represents a pre-defined SRS (Source Receptor Sensitivity) field linked to one sample. Here for 7 April at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07:00 hrs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UTC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4AF760-7C7A-247D-5699-99BD7FEC7E4F}"/>
              </a:ext>
            </a:extLst>
          </p:cNvPr>
          <p:cNvSpPr txBox="1"/>
          <p:nvPr/>
        </p:nvSpPr>
        <p:spPr>
          <a:xfrm>
            <a:off x="7735944" y="2399261"/>
            <a:ext cx="22013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PSR for 7 April at 07:00 hrs.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C931C2-6DCB-A7BD-1140-3CC1CDEC94D3}"/>
              </a:ext>
            </a:extLst>
          </p:cNvPr>
          <p:cNvSpPr txBox="1"/>
          <p:nvPr/>
        </p:nvSpPr>
        <p:spPr>
          <a:xfrm>
            <a:off x="9850534" y="2777004"/>
            <a:ext cx="92236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plotted field is the correlation coefficient [0,1]</a:t>
            </a:r>
            <a:endParaRPr lang="en-GB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7BBAEF-690A-23B8-4179-8693AECC3B23}"/>
              </a:ext>
            </a:extLst>
          </p:cNvPr>
          <p:cNvSpPr txBox="1"/>
          <p:nvPr/>
        </p:nvSpPr>
        <p:spPr>
          <a:xfrm>
            <a:off x="66984" y="5024870"/>
            <a:ext cx="106909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plots show the FOR fields with values for dilution factor.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4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3/3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0244C-FEAF-A150-F497-94C51CF1DC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P2.1-507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E8C364-300A-7599-E6CB-FC7933DA53A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75E7EE-1CD1-F992-38D2-9EBCA5D9D615}"/>
              </a:ext>
            </a:extLst>
          </p:cNvPr>
          <p:cNvGraphicFramePr>
            <a:graphicFrameLocks noGrp="1"/>
          </p:cNvGraphicFramePr>
          <p:nvPr/>
        </p:nvGraphicFramePr>
        <p:xfrm>
          <a:off x="7996383" y="5825419"/>
          <a:ext cx="2557932" cy="8915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557932">
                  <a:extLst>
                    <a:ext uri="{9D8B030D-6E8A-4147-A177-3AD203B41FA5}">
                      <a16:colId xmlns:a16="http://schemas.microsoft.com/office/drawing/2014/main" val="10528786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collection stop times of samples </a:t>
                      </a:r>
                      <a:endParaRPr lang="en-GB" sz="1400" b="1" i="1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1077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08/04/2013 07 UTC</a:t>
                      </a:r>
                      <a:endParaRPr lang="en-GB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3948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08/04/2013 19 UTC</a:t>
                      </a:r>
                      <a:endParaRPr lang="en-GB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8631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09/04/2013 07 UTC</a:t>
                      </a:r>
                      <a:endParaRPr lang="en-GB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8802958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, screenshot, map&#10;&#10;Description automatically generated">
            <a:extLst>
              <a:ext uri="{FF2B5EF4-FFF2-40B4-BE49-F238E27FC236}">
                <a16:creationId xmlns:a16="http://schemas.microsoft.com/office/drawing/2014/main" id="{AB1D19BA-E632-1E72-7BF7-ACE43EC74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3" y="1187098"/>
            <a:ext cx="3377879" cy="2730642"/>
          </a:xfrm>
          <a:prstGeom prst="rect">
            <a:avLst/>
          </a:prstGeom>
        </p:spPr>
      </p:pic>
      <p:pic>
        <p:nvPicPr>
          <p:cNvPr id="9" name="Picture 8" descr="A picture containing text, diagram, screenshot, graphic design&#10;&#10;Description automatically generated">
            <a:extLst>
              <a:ext uri="{FF2B5EF4-FFF2-40B4-BE49-F238E27FC236}">
                <a16:creationId xmlns:a16="http://schemas.microsoft.com/office/drawing/2014/main" id="{3624B986-86D0-C250-30BC-D95BA07DC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38" y="1187099"/>
            <a:ext cx="6463043" cy="2755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E955C7-DCAC-2330-33B8-5339646E88D6}"/>
              </a:ext>
            </a:extLst>
          </p:cNvPr>
          <p:cNvSpPr txBox="1"/>
          <p:nvPr/>
        </p:nvSpPr>
        <p:spPr>
          <a:xfrm>
            <a:off x="435089" y="5840478"/>
            <a:ext cx="6109854" cy="707886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Visualization of PSR for two different FLEXPART models and three different meteorological input data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249EB0-F6EC-E1E2-DFB7-948123F7F856}"/>
              </a:ext>
            </a:extLst>
          </p:cNvPr>
          <p:cNvSpPr/>
          <p:nvPr/>
        </p:nvSpPr>
        <p:spPr>
          <a:xfrm>
            <a:off x="789708" y="3002973"/>
            <a:ext cx="446809" cy="187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040CBD-E5D3-7418-2999-BA556F49970C}"/>
              </a:ext>
            </a:extLst>
          </p:cNvPr>
          <p:cNvCxnSpPr>
            <a:cxnSpLocks/>
          </p:cNvCxnSpPr>
          <p:nvPr/>
        </p:nvCxnSpPr>
        <p:spPr>
          <a:xfrm flipH="1" flipV="1">
            <a:off x="862445" y="2119745"/>
            <a:ext cx="3127664" cy="213299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52F84D-E45B-5150-0058-A04E2D0889FC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4738255" y="2119745"/>
            <a:ext cx="793575" cy="213299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021002-189F-67C4-9689-8C5FAF76FF6B}"/>
              </a:ext>
            </a:extLst>
          </p:cNvPr>
          <p:cNvCxnSpPr>
            <a:cxnSpLocks/>
          </p:cNvCxnSpPr>
          <p:nvPr/>
        </p:nvCxnSpPr>
        <p:spPr>
          <a:xfrm flipV="1">
            <a:off x="7387936" y="2119745"/>
            <a:ext cx="987137" cy="213299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A33F92-BAA9-1AC7-07D5-4E6B7CA4EF28}"/>
              </a:ext>
            </a:extLst>
          </p:cNvPr>
          <p:cNvSpPr txBox="1"/>
          <p:nvPr/>
        </p:nvSpPr>
        <p:spPr>
          <a:xfrm>
            <a:off x="3167898" y="4252736"/>
            <a:ext cx="472786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with higher resolution meteorological input as well as adapting the output grid has a favorable effect to bring the maximum point closer to the source.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A99702-2E51-DE97-E7AB-55966BFF63FA}"/>
              </a:ext>
            </a:extLst>
          </p:cNvPr>
          <p:cNvSpPr txBox="1"/>
          <p:nvPr/>
        </p:nvSpPr>
        <p:spPr>
          <a:xfrm>
            <a:off x="9186987" y="4378701"/>
            <a:ext cx="1069093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plotted field is the correlation coefficient [0,1]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6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E5F83-69D0-A1F2-B6CA-29BCE0C3D25B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P2.1-507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DB5CB1-A60B-FFC8-EDB0-EDCB7BEFA8A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A2E394-23D1-50F7-B11C-6AD6F1B10F09}"/>
              </a:ext>
            </a:extLst>
          </p:cNvPr>
          <p:cNvSpPr txBox="1"/>
          <p:nvPr/>
        </p:nvSpPr>
        <p:spPr>
          <a:xfrm>
            <a:off x="109494" y="1353188"/>
            <a:ext cx="1025024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The DPRK case study provides first promising results when comparing different higher resolution models (global and mesoscale for complex terrains); sample association benefits as well.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Using a meteorological domain of interest for 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FLEXPART</a:t>
            </a:r>
            <a:r>
              <a:rPr lang="en-GB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-CTBTO simulations only, the computational time can be reduced significantly.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Currently, the resolution of ECMWF data is limited to 0.1 degrees. Considering mesoscale modelling, using WRF and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FLEXPART</a:t>
            </a: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-WRF for higher spatial resolution (0.05 deg), seems to have a favorable impact on a more accurate estimation of the source location.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chemeClr val="accent1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Further investigations will cover:</a:t>
            </a:r>
            <a:endParaRPr lang="en-US" sz="20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Exploring the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sensitivities</a:t>
            </a: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due to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physical parameterizations </a:t>
            </a: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in WRF setups.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Increasing the spatial resolution in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mesoscale ATM to 1 km</a:t>
            </a: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Including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associated Level B </a:t>
            </a: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samples.</a:t>
            </a:r>
            <a:endParaRPr lang="en-US" sz="2000" dirty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0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F0D235-E73A-31A0-926C-3F17564FB8DC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P2.1-507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04CCB8-44D4-3C65-4ECB-3604610A50A2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E157C-4737-208F-DDFD-56A03B5E09CC}"/>
              </a:ext>
            </a:extLst>
          </p:cNvPr>
          <p:cNvSpPr txBox="1"/>
          <p:nvPr/>
        </p:nvSpPr>
        <p:spPr>
          <a:xfrm>
            <a:off x="109494" y="1249418"/>
            <a:ext cx="1031258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Ringbom, A., et al., “Radioxenon detections in the CTBT international monitoring system likely related to the announced nuclear test in North  Korea on February 12, 2013”, Journal of Environmental Radioactivity, 128, pp. 47-63 (2014).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Related: SnT2023 e-Poster P3.6-414 by Yuichi Kijima et al.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Related: SnT2023 e-Poster P1.1-506 by Anne Tipka et al.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Related: SnT2023 e-Poster P2.4-334 by Robin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Schoemaker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510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1181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TIPKA Anne</cp:lastModifiedBy>
  <cp:revision>23</cp:revision>
  <dcterms:created xsi:type="dcterms:W3CDTF">2023-04-18T13:25:54Z</dcterms:created>
  <dcterms:modified xsi:type="dcterms:W3CDTF">2023-06-09T16:36:19Z</dcterms:modified>
</cp:coreProperties>
</file>