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3" d="100"/>
          <a:sy n="83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"/>
          <a:stretch/>
        </p:blipFill>
        <p:spPr>
          <a:xfrm>
            <a:off x="9820253" y="3368363"/>
            <a:ext cx="2337723" cy="297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8786" t="35920" r="48999" b="35255"/>
          <a:stretch/>
        </p:blipFill>
        <p:spPr>
          <a:xfrm>
            <a:off x="7810326" y="1444073"/>
            <a:ext cx="2945740" cy="14826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P2.1-357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525517" y="26169"/>
            <a:ext cx="107415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Anlaysis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Anomalous Seismic Events in India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VanDeMark,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Roman-Nieves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Zhou, M. Woods, and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Johnson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Force Technical Applications Center (US NDC), Patrick SFB, Florida, USA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" b="5266"/>
          <a:stretch/>
        </p:blipFill>
        <p:spPr>
          <a:xfrm>
            <a:off x="-15394" y="1166277"/>
            <a:ext cx="4605147" cy="5562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23"/>
          <a:stretch/>
        </p:blipFill>
        <p:spPr>
          <a:xfrm>
            <a:off x="4487651" y="3419706"/>
            <a:ext cx="5373980" cy="336528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21382" y="6105210"/>
            <a:ext cx="507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KKN, full-waveform, 0.5 – 1.5 Hz, 200 sec, complete link clustering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555929" y="1118104"/>
            <a:ext cx="3214149" cy="2914114"/>
            <a:chOff x="4555925" y="1118099"/>
            <a:chExt cx="3571277" cy="3237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4" t="2152" r="22727" b="3208"/>
            <a:stretch/>
          </p:blipFill>
          <p:spPr>
            <a:xfrm>
              <a:off x="4555925" y="1118099"/>
              <a:ext cx="3571277" cy="323790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5389389" y="1904783"/>
              <a:ext cx="1905000" cy="17526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 rot="2517035">
              <a:off x="6167826" y="2494466"/>
              <a:ext cx="811441" cy="338554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1300 m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0097204" y="1097098"/>
            <a:ext cx="2067019" cy="2297667"/>
            <a:chOff x="6691162" y="1234971"/>
            <a:chExt cx="4251960" cy="4726422"/>
          </a:xfrm>
        </p:grpSpPr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7"/>
            <a:srcRect l="10976" t="103" r="11093" b="-103"/>
            <a:stretch/>
          </p:blipFill>
          <p:spPr>
            <a:xfrm>
              <a:off x="6691162" y="1234971"/>
              <a:ext cx="4251960" cy="472642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7253968" y="3641119"/>
              <a:ext cx="3383280" cy="62813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150000"/>
                <a:buFontTx/>
                <a:buNone/>
                <a:tabLst/>
              </a:pPr>
              <a:endParaRPr kumimoji="0" lang="en-US" sz="31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7291039" y="3952109"/>
              <a:ext cx="3313671" cy="308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 r="15770" b="14424"/>
          <a:stretch/>
        </p:blipFill>
        <p:spPr>
          <a:xfrm>
            <a:off x="9895374" y="6103340"/>
            <a:ext cx="2252832" cy="6987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11301" r="11107" b="2747"/>
          <a:stretch/>
        </p:blipFill>
        <p:spPr>
          <a:xfrm>
            <a:off x="455335" y="1653147"/>
            <a:ext cx="2256326" cy="1790119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60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VANDEMARK, THOMAS F CIV USAF ACC AFTAC/23 ANS/ANX</cp:lastModifiedBy>
  <cp:revision>24</cp:revision>
  <dcterms:created xsi:type="dcterms:W3CDTF">2023-04-18T13:25:54Z</dcterms:created>
  <dcterms:modified xsi:type="dcterms:W3CDTF">2023-05-26T17:18:48Z</dcterms:modified>
</cp:coreProperties>
</file>