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31EC72-4658-4B9A-ABB4-CE063813B306}" v="8" dt="2023-06-12T21:55:16.5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81" d="100"/>
          <a:sy n="81" d="100"/>
        </p:scale>
        <p:origin x="16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INOWSKI Martin" userId="750c80ef-19b0-4308-a56a-c16dcc8f47b9" providerId="ADAL" clId="{6D31EC72-4658-4B9A-ABB4-CE063813B306}"/>
    <pc:docChg chg="undo redo custSel modSld">
      <pc:chgData name="KALINOWSKI Martin" userId="750c80ef-19b0-4308-a56a-c16dcc8f47b9" providerId="ADAL" clId="{6D31EC72-4658-4B9A-ABB4-CE063813B306}" dt="2023-06-12T21:55:39.764" v="692" actId="6549"/>
      <pc:docMkLst>
        <pc:docMk/>
      </pc:docMkLst>
      <pc:sldChg chg="addSp delSp modSp mod">
        <pc:chgData name="KALINOWSKI Martin" userId="750c80ef-19b0-4308-a56a-c16dcc8f47b9" providerId="ADAL" clId="{6D31EC72-4658-4B9A-ABB4-CE063813B306}" dt="2023-06-12T21:55:39.764" v="692" actId="6549"/>
        <pc:sldMkLst>
          <pc:docMk/>
          <pc:sldMk cId="607453612" sldId="256"/>
        </pc:sldMkLst>
        <pc:spChg chg="mod">
          <ac:chgData name="KALINOWSKI Martin" userId="750c80ef-19b0-4308-a56a-c16dcc8f47b9" providerId="ADAL" clId="{6D31EC72-4658-4B9A-ABB4-CE063813B306}" dt="2023-06-12T12:03:29.884" v="238" actId="20577"/>
          <ac:spMkLst>
            <pc:docMk/>
            <pc:sldMk cId="607453612" sldId="256"/>
            <ac:spMk id="3" creationId="{D51AB4DC-58D5-C4A4-6BF9-8102961E9BDB}"/>
          </ac:spMkLst>
        </pc:spChg>
        <pc:spChg chg="mod">
          <ac:chgData name="KALINOWSKI Martin" userId="750c80ef-19b0-4308-a56a-c16dcc8f47b9" providerId="ADAL" clId="{6D31EC72-4658-4B9A-ABB4-CE063813B306}" dt="2023-06-12T21:51:23.827" v="501" actId="20577"/>
          <ac:spMkLst>
            <pc:docMk/>
            <pc:sldMk cId="607453612" sldId="256"/>
            <ac:spMk id="4" creationId="{1611E44D-E388-BD34-FA09-D64FFC1DB1AA}"/>
          </ac:spMkLst>
        </pc:spChg>
        <pc:spChg chg="mod">
          <ac:chgData name="KALINOWSKI Martin" userId="750c80ef-19b0-4308-a56a-c16dcc8f47b9" providerId="ADAL" clId="{6D31EC72-4658-4B9A-ABB4-CE063813B306}" dt="2023-06-12T12:01:18.027" v="52" actId="1076"/>
          <ac:spMkLst>
            <pc:docMk/>
            <pc:sldMk cId="607453612" sldId="256"/>
            <ac:spMk id="5" creationId="{1F0ECAE0-79BD-21CF-C96D-4DD448C0663E}"/>
          </ac:spMkLst>
        </pc:spChg>
        <pc:spChg chg="mod">
          <ac:chgData name="KALINOWSKI Martin" userId="750c80ef-19b0-4308-a56a-c16dcc8f47b9" providerId="ADAL" clId="{6D31EC72-4658-4B9A-ABB4-CE063813B306}" dt="2023-06-12T21:55:39.764" v="692" actId="6549"/>
          <ac:spMkLst>
            <pc:docMk/>
            <pc:sldMk cId="607453612" sldId="256"/>
            <ac:spMk id="6" creationId="{7EEB559E-2E5A-284E-35E2-5826AF4556C4}"/>
          </ac:spMkLst>
        </pc:spChg>
        <pc:picChg chg="add mod">
          <ac:chgData name="KALINOWSKI Martin" userId="750c80ef-19b0-4308-a56a-c16dcc8f47b9" providerId="ADAL" clId="{6D31EC72-4658-4B9A-ABB4-CE063813B306}" dt="2023-06-12T21:52:29.658" v="505" actId="1076"/>
          <ac:picMkLst>
            <pc:docMk/>
            <pc:sldMk cId="607453612" sldId="256"/>
            <ac:picMk id="2" creationId="{C555360D-1190-02A4-6BEC-2EFF02A63DCB}"/>
          </ac:picMkLst>
        </pc:picChg>
        <pc:picChg chg="del">
          <ac:chgData name="KALINOWSKI Martin" userId="750c80ef-19b0-4308-a56a-c16dcc8f47b9" providerId="ADAL" clId="{6D31EC72-4658-4B9A-ABB4-CE063813B306}" dt="2023-06-12T12:01:56.871" v="158" actId="478"/>
          <ac:picMkLst>
            <pc:docMk/>
            <pc:sldMk cId="607453612" sldId="256"/>
            <ac:picMk id="9" creationId="{69345027-66BA-E848-445B-D272A65D3E9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FEAFC-F2C6-4C8F-9F50-883A5521FF1D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C1D25-5DE2-46CC-B8C0-3564B4AE9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795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8C1D25-5DE2-46CC-B8C0-3564B4AE980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581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6/12/2023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6/12/2023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6/12/2023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6/12/2023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6/12/2023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6/12/2023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6/12/2023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6/12/2023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6/12/2023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6/12/2023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6/12/2023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P2.1-323</a:t>
            </a:r>
            <a:endParaRPr lang="x-none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0ECAE0-79BD-21CF-C96D-4DD448C0663E}"/>
              </a:ext>
            </a:extLst>
          </p:cNvPr>
          <p:cNvSpPr txBox="1"/>
          <p:nvPr/>
        </p:nvSpPr>
        <p:spPr>
          <a:xfrm>
            <a:off x="2050727" y="178358"/>
            <a:ext cx="86372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</a:rPr>
              <a:t>Radioxenon to radioiodine ratios in emissions from nuclear power plants</a:t>
            </a:r>
            <a:endParaRPr lang="x-none" sz="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Martin Kalinowski, Halit </a:t>
            </a: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Tatlisu</a:t>
            </a:r>
            <a:endParaRPr lang="x-none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Data Centre (IDC), Comprehensive Nuclear-Test-Ban Treaty Organization (CTBTO), Vienna, Austria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11E44D-E388-BD34-FA09-D64FFC1DB1AA}"/>
              </a:ext>
            </a:extLst>
          </p:cNvPr>
          <p:cNvSpPr txBox="1"/>
          <p:nvPr/>
        </p:nvSpPr>
        <p:spPr>
          <a:xfrm>
            <a:off x="366395" y="1310327"/>
            <a:ext cx="79116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The purpose of this e-poster is to establish knowledge about the radioxenon to radioiodine ratios that are released from nuclear power plants (NPPs).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We use annual release data from NPPs for three radioiodine isotopes and investigate the radioxenon to radioiodine ratios of </a:t>
            </a:r>
            <a:r>
              <a:rPr lang="en-GB" sz="2000" baseline="30000" dirty="0"/>
              <a:t>133</a:t>
            </a:r>
            <a:r>
              <a:rPr lang="en-GB" sz="2000" dirty="0"/>
              <a:t>Xe / </a:t>
            </a:r>
            <a:r>
              <a:rPr lang="en-GB" sz="2000" baseline="30000" dirty="0"/>
              <a:t>131</a:t>
            </a:r>
            <a:r>
              <a:rPr lang="en-GB" sz="2000" dirty="0"/>
              <a:t>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EB559E-2E5A-284E-35E2-5826AF4556C4}"/>
              </a:ext>
            </a:extLst>
          </p:cNvPr>
          <p:cNvSpPr txBox="1"/>
          <p:nvPr/>
        </p:nvSpPr>
        <p:spPr>
          <a:xfrm>
            <a:off x="8069345" y="1432504"/>
            <a:ext cx="3997259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</a:rPr>
              <a:t>We compare ratios of radioiodine and radioxenon in NPP releases with simulations of nuclear explosions and emissions in Nevada.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</a:rPr>
              <a:t>We investigate the 3-isotope plot for radioiodine isotopes.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</a:rPr>
              <a:t>We explore the </a:t>
            </a:r>
            <a:r>
              <a:rPr lang="en-GB" sz="2000" baseline="30000" dirty="0">
                <a:solidFill>
                  <a:schemeClr val="accent1"/>
                </a:solidFill>
              </a:rPr>
              <a:t>133</a:t>
            </a:r>
            <a:r>
              <a:rPr lang="en-GB" sz="2000" dirty="0">
                <a:solidFill>
                  <a:schemeClr val="accent1"/>
                </a:solidFill>
              </a:rPr>
              <a:t>Xe / </a:t>
            </a:r>
            <a:r>
              <a:rPr lang="en-GB" sz="2000" baseline="30000" dirty="0">
                <a:solidFill>
                  <a:schemeClr val="accent1"/>
                </a:solidFill>
              </a:rPr>
              <a:t>131</a:t>
            </a:r>
            <a:r>
              <a:rPr lang="en-GB" sz="2000" dirty="0">
                <a:solidFill>
                  <a:schemeClr val="accent1"/>
                </a:solidFill>
              </a:rPr>
              <a:t>I ratio to see whether nuclear tests signals might be distinguishable from </a:t>
            </a:r>
            <a:r>
              <a:rPr lang="en-GB" sz="2000">
                <a:solidFill>
                  <a:schemeClr val="accent1"/>
                </a:solidFill>
              </a:rPr>
              <a:t>NPP releases.</a:t>
            </a:r>
            <a:endParaRPr lang="en-GB" sz="20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/>
                </a:solidFill>
              </a:rPr>
              <a:t>See our e-poster and discuss with us the conclusions that we draw.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555360D-1190-02A4-6BEC-2EFF02A63D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2080" y="3049120"/>
            <a:ext cx="3997259" cy="3529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beb0b889-53f4-4e3a-9b3f-a04468ed6d76}" enabled="0" method="" siteId="{beb0b889-53f4-4e3a-9b3f-a04468ed6d7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3347</TotalTime>
  <Words>143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KALINOWSKI Martin</cp:lastModifiedBy>
  <cp:revision>27</cp:revision>
  <dcterms:created xsi:type="dcterms:W3CDTF">2023-04-18T13:25:54Z</dcterms:created>
  <dcterms:modified xsi:type="dcterms:W3CDTF">2023-06-12T21:55:45Z</dcterms:modified>
</cp:coreProperties>
</file>