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94"/>
  </p:normalViewPr>
  <p:slideViewPr>
    <p:cSldViewPr snapToGrid="0">
      <p:cViewPr varScale="1">
        <p:scale>
          <a:sx n="112" d="100"/>
          <a:sy n="112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P2.1-600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Root Mean Square Lg Amplitude Measurements for the Democratic People's Republic of Korea Underground Nuclear Tests</a:t>
            </a:r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Won-Young Kim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Lamont-Doherty Earth Observatory of Columbia University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00758-7A47-A023-CFA0-CF8DEB0AB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2"/>
          <a:stretch/>
        </p:blipFill>
        <p:spPr>
          <a:xfrm>
            <a:off x="0" y="2174273"/>
            <a:ext cx="3474720" cy="4683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2F1F4-1BD4-073E-E70D-5E352E06B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" t="9104" b="1113"/>
          <a:stretch/>
        </p:blipFill>
        <p:spPr>
          <a:xfrm>
            <a:off x="3505201" y="2306129"/>
            <a:ext cx="3474720" cy="4525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80072-E610-7B32-28E0-AF4F912BF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" t="38667" r="18091" b="5778"/>
          <a:stretch/>
        </p:blipFill>
        <p:spPr>
          <a:xfrm>
            <a:off x="6949440" y="1325098"/>
            <a:ext cx="3017520" cy="3009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F62CB-D17C-1F27-0D17-F953C1F12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70" r="3441" b="1334"/>
          <a:stretch/>
        </p:blipFill>
        <p:spPr>
          <a:xfrm>
            <a:off x="9448800" y="3925286"/>
            <a:ext cx="2743200" cy="2906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40C6D-92AB-2AEB-8FAC-9DEF87A12F61}"/>
              </a:ext>
            </a:extLst>
          </p:cNvPr>
          <p:cNvSpPr txBox="1"/>
          <p:nvPr/>
        </p:nvSpPr>
        <p:spPr>
          <a:xfrm>
            <a:off x="34290" y="1134165"/>
            <a:ext cx="3920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Calculate RMS Lg wave amplitude at regional stations in the continental crust from 6 explosions in North Korea.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C79EB-8592-A923-C3CC-DC6BE768B818}"/>
              </a:ext>
            </a:extLst>
          </p:cNvPr>
          <p:cNvSpPr txBox="1"/>
          <p:nvPr/>
        </p:nvSpPr>
        <p:spPr>
          <a:xfrm>
            <a:off x="3851910" y="1223010"/>
            <a:ext cx="3097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Data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dozen stations of IMS, GSN, a dozen stations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Dongbei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Network.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E893E-6D88-E753-E882-41352FFE940A}"/>
              </a:ext>
            </a:extLst>
          </p:cNvPr>
          <p:cNvSpPr txBox="1"/>
          <p:nvPr/>
        </p:nvSpPr>
        <p:spPr>
          <a:xfrm>
            <a:off x="9966960" y="1364997"/>
            <a:ext cx="20802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Stability of RMS Lg Amplitude.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Nearby station pairs show consistent their amplitude with only 0.03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m.u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scatter.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E26AD-61CA-4D33-ECCE-ED26A6661F85}"/>
              </a:ext>
            </a:extLst>
          </p:cNvPr>
          <p:cNvSpPr txBox="1"/>
          <p:nvPr/>
        </p:nvSpPr>
        <p:spPr>
          <a:xfrm>
            <a:off x="7178041" y="4516136"/>
            <a:ext cx="22707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Estimate Yield Directly from the RMS Lg Amplitude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key is to find distance correction and appropriate adjustment for burial depth &amp; coupling.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113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Won-Young Kim</cp:lastModifiedBy>
  <cp:revision>21</cp:revision>
  <dcterms:created xsi:type="dcterms:W3CDTF">2023-04-18T13:25:54Z</dcterms:created>
  <dcterms:modified xsi:type="dcterms:W3CDTF">2023-06-11T07:23:42Z</dcterms:modified>
</cp:coreProperties>
</file>