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7"/>
    <p:restoredTop sz="94694"/>
  </p:normalViewPr>
  <p:slideViewPr>
    <p:cSldViewPr snapToGrid="0">
      <p:cViewPr varScale="1">
        <p:scale>
          <a:sx n="68" d="100"/>
          <a:sy n="68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2023/6/6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P2.1-553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novel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radioxenon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event classification method based on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CatBoost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Zhao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Yungang,Wang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Shilian,Li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Qi,Zhang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Xinjun,Fan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Yuanqing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Jia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Huaimao,Zhang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Ruiqin,Li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Ruiying</a:t>
            </a:r>
            <a:endParaRPr lang="en-GB" sz="1600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Beijing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Radionuclide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108154" y="1209369"/>
            <a:ext cx="120187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problem of discriminating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radioxenon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derived from an explosion or anthropogenic sources is quite interesting and remains unresolved. A novel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radioxenon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event classification method based 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CatBoost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was established.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background plus explosion signals were synthesized and modeled artificially.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Based on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artificial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monitoring data, data features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were generated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such as abnormal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threshold, ratios.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dataset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divided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into train data set and validation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dataset.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odels were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trained based on different algorithms and evaluated based on the validation dataset.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Eleven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machine learning algorithms were applied to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dataset, and five metrics were used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evaluated the classifier methods.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this date or access it online on the SnT2023 Conference platform!</a:t>
            </a:r>
          </a:p>
        </p:txBody>
      </p:sp>
      <p:pic>
        <p:nvPicPr>
          <p:cNvPr id="7" name="Picture 2" descr="DEX33ML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823" y="3848795"/>
            <a:ext cx="3068218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AUX09ML_RO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23" y="3848795"/>
            <a:ext cx="3070961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lf_method_result_AU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640" y="3886768"/>
            <a:ext cx="2645229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163</Words>
  <Application>Microsoft Office PowerPoint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Windows 用户</cp:lastModifiedBy>
  <cp:revision>25</cp:revision>
  <dcterms:created xsi:type="dcterms:W3CDTF">2023-04-18T13:25:54Z</dcterms:created>
  <dcterms:modified xsi:type="dcterms:W3CDTF">2023-06-06T01:36:24Z</dcterms:modified>
</cp:coreProperties>
</file>