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A59968-58BE-485C-82BF-7DDC6CB189BD}" v="10" dt="2023-06-09T15:25:08.2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04" d="100"/>
          <a:sy n="104" d="100"/>
        </p:scale>
        <p:origin x="2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 Sherif Mohamed" userId="10b1fa16-887f-4e95-980a-255ac56c2362" providerId="ADAL" clId="{70A59968-58BE-485C-82BF-7DDC6CB189BD}"/>
    <pc:docChg chg="undo custSel modSld">
      <pc:chgData name="ALI Sherif Mohamed" userId="10b1fa16-887f-4e95-980a-255ac56c2362" providerId="ADAL" clId="{70A59968-58BE-485C-82BF-7DDC6CB189BD}" dt="2023-06-09T15:29:13.814" v="195" actId="14100"/>
      <pc:docMkLst>
        <pc:docMk/>
      </pc:docMkLst>
      <pc:sldChg chg="addSp delSp modSp mod">
        <pc:chgData name="ALI Sherif Mohamed" userId="10b1fa16-887f-4e95-980a-255ac56c2362" providerId="ADAL" clId="{70A59968-58BE-485C-82BF-7DDC6CB189BD}" dt="2023-06-09T15:29:13.814" v="195" actId="14100"/>
        <pc:sldMkLst>
          <pc:docMk/>
          <pc:sldMk cId="607453612" sldId="256"/>
        </pc:sldMkLst>
        <pc:spChg chg="del mod">
          <ac:chgData name="ALI Sherif Mohamed" userId="10b1fa16-887f-4e95-980a-255ac56c2362" providerId="ADAL" clId="{70A59968-58BE-485C-82BF-7DDC6CB189BD}" dt="2023-06-09T14:25:14.699" v="14"/>
          <ac:spMkLst>
            <pc:docMk/>
            <pc:sldMk cId="607453612" sldId="256"/>
            <ac:spMk id="2" creationId="{092A3765-1CF6-2404-2946-66C5AE8F97B2}"/>
          </ac:spMkLst>
        </pc:spChg>
        <pc:spChg chg="mod">
          <ac:chgData name="ALI Sherif Mohamed" userId="10b1fa16-887f-4e95-980a-255ac56c2362" providerId="ADAL" clId="{70A59968-58BE-485C-82BF-7DDC6CB189BD}" dt="2023-06-09T14:29:26.504" v="37" actId="20577"/>
          <ac:spMkLst>
            <pc:docMk/>
            <pc:sldMk cId="607453612" sldId="256"/>
            <ac:spMk id="3" creationId="{D51AB4DC-58D5-C4A4-6BF9-8102961E9BDB}"/>
          </ac:spMkLst>
        </pc:spChg>
        <pc:spChg chg="del mod">
          <ac:chgData name="ALI Sherif Mohamed" userId="10b1fa16-887f-4e95-980a-255ac56c2362" providerId="ADAL" clId="{70A59968-58BE-485C-82BF-7DDC6CB189BD}" dt="2023-06-09T14:26:47.302" v="17" actId="478"/>
          <ac:spMkLst>
            <pc:docMk/>
            <pc:sldMk cId="607453612" sldId="256"/>
            <ac:spMk id="4" creationId="{5C76C91B-333D-CF33-4FE9-81CDD42E9314}"/>
          </ac:spMkLst>
        </pc:spChg>
        <pc:spChg chg="mod">
          <ac:chgData name="ALI Sherif Mohamed" userId="10b1fa16-887f-4e95-980a-255ac56c2362" providerId="ADAL" clId="{70A59968-58BE-485C-82BF-7DDC6CB189BD}" dt="2023-06-09T15:27:19.153" v="192" actId="1037"/>
          <ac:spMkLst>
            <pc:docMk/>
            <pc:sldMk cId="607453612" sldId="256"/>
            <ac:spMk id="6" creationId="{C20EA142-59AE-AE29-ED7C-705B7DD845B3}"/>
          </ac:spMkLst>
        </pc:spChg>
        <pc:spChg chg="add mod">
          <ac:chgData name="ALI Sherif Mohamed" userId="10b1fa16-887f-4e95-980a-255ac56c2362" providerId="ADAL" clId="{70A59968-58BE-485C-82BF-7DDC6CB189BD}" dt="2023-06-09T14:29:06.425" v="33" actId="948"/>
          <ac:spMkLst>
            <pc:docMk/>
            <pc:sldMk cId="607453612" sldId="256"/>
            <ac:spMk id="7" creationId="{A8AA2B99-50D2-BD67-79D3-B111C55960DE}"/>
          </ac:spMkLst>
        </pc:spChg>
        <pc:spChg chg="add mod">
          <ac:chgData name="ALI Sherif Mohamed" userId="10b1fa16-887f-4e95-980a-255ac56c2362" providerId="ADAL" clId="{70A59968-58BE-485C-82BF-7DDC6CB189BD}" dt="2023-06-09T15:29:05.436" v="193" actId="1076"/>
          <ac:spMkLst>
            <pc:docMk/>
            <pc:sldMk cId="607453612" sldId="256"/>
            <ac:spMk id="9" creationId="{790D2679-729D-1111-0766-997F364C57FD}"/>
          </ac:spMkLst>
        </pc:spChg>
        <pc:spChg chg="add mod">
          <ac:chgData name="ALI Sherif Mohamed" userId="10b1fa16-887f-4e95-980a-255ac56c2362" providerId="ADAL" clId="{70A59968-58BE-485C-82BF-7DDC6CB189BD}" dt="2023-06-09T15:26:13.015" v="158" actId="1076"/>
          <ac:spMkLst>
            <pc:docMk/>
            <pc:sldMk cId="607453612" sldId="256"/>
            <ac:spMk id="10" creationId="{F5448B29-4713-6734-4D6B-7BED6966A9C9}"/>
          </ac:spMkLst>
        </pc:spChg>
        <pc:spChg chg="add mod">
          <ac:chgData name="ALI Sherif Mohamed" userId="10b1fa16-887f-4e95-980a-255ac56c2362" providerId="ADAL" clId="{70A59968-58BE-485C-82BF-7DDC6CB189BD}" dt="2023-06-09T15:26:58.072" v="162" actId="1076"/>
          <ac:spMkLst>
            <pc:docMk/>
            <pc:sldMk cId="607453612" sldId="256"/>
            <ac:spMk id="11" creationId="{E554E6F5-024A-4584-FBA5-65C8D2F64F1C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13" creationId="{436A10C8-07A1-0E3E-B1E4-AAA2988314F7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15" creationId="{D4C8A9BD-BB5D-FF17-DD1E-906C12531391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16" creationId="{6A692AFF-4681-0D7D-0CB6-D196BE6904F1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19" creationId="{0C549056-4DDA-9CA5-BC95-472BE76D5624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20" creationId="{289CD3D3-F1C4-42C8-5CD8-ACD9CE6C5208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21" creationId="{8B83D622-2A00-B642-DA30-981DA190A775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22" creationId="{4529FF67-42F4-40AB-D757-CE451F1B40EB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23" creationId="{457AAA35-6865-8230-36E8-EE516214F396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24" creationId="{619B16E2-34A7-DAD9-8A30-FC6D79DBFA5D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25" creationId="{723A4A29-300F-75AF-E504-6165EC53281E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26" creationId="{EDF4BA5A-1135-7A0B-49AD-02BBD0162048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27" creationId="{892DA712-05BE-DF67-EC9B-70B921102180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28" creationId="{EA992097-9878-A50F-9AAF-099FD0D73461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29" creationId="{40948209-BF53-711D-52EF-E359B0859C64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30" creationId="{31E74C44-0411-CF3C-E0C8-B173D1566243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31" creationId="{E9B1C1CA-41DC-14B3-A8E2-AD6663886A57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32" creationId="{8F52A1B0-3286-4366-757C-C6E4C7F286E1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33" creationId="{8AE4CE26-2C24-7576-6570-108A0D579705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34" creationId="{B4E1C041-9951-19AA-AAF0-8773AED6BB89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35" creationId="{F098625C-4D6D-395D-2320-5AB1FD0A2F0E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36" creationId="{7BBF4679-A06E-0444-86B6-0362886094BA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37" creationId="{9C475691-B7E7-B560-561B-829AC03E862C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38" creationId="{D3C74961-C59A-8653-2487-D229CC439474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39" creationId="{C1E63313-C0DF-7705-9817-E95848BF371B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40" creationId="{13142854-D968-81CF-06FA-23926E8F7861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41" creationId="{9938A9E0-2EC8-2712-97CF-A8BEBE90E7F5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46" creationId="{4CD53633-575F-3465-33D3-F739BF288F23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48" creationId="{D7661871-F01D-FD12-04D0-795614F1EE4F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54" creationId="{916A3876-10C4-CA24-1481-8297B2CA6FC4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55" creationId="{8A5F823C-5AF9-2C0C-5CE8-9D43D1DFC7EA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56" creationId="{439EDAD0-BC05-2A62-742F-1E9FE2DDAA42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57" creationId="{CF4B7C0F-85A8-7317-A910-BE4A248D8C04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58" creationId="{B517481E-D008-7FC5-4F9E-4DEB087B8E38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59" creationId="{83E55FE1-7CDD-5CA3-016D-89ED192E821A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60" creationId="{CA28D71E-5499-C8FA-2B2C-02A7174849ED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61" creationId="{084A63E2-6FE1-BDA6-B6DD-35BC4B713D3A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62" creationId="{7928230D-E1CB-DC6F-417B-19EC3D0EA5E8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63" creationId="{329B28B3-308E-CE7B-8F2B-A16B96BB681E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64" creationId="{37347923-A0C2-CC0A-60D3-773A42368426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65" creationId="{3D3F51EF-1F8D-CB5E-FB5D-8A12330EFCFA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66" creationId="{F85A9AF0-84AE-F6EE-9C50-CA9064A21D84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70" creationId="{8C2185FE-CF78-ED3A-037A-394AC39DE702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71" creationId="{3B04BF29-AA56-77CB-8E8B-0A6C22D6E596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72" creationId="{62730929-F20D-592C-40AE-8899915D3E8F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73" creationId="{37558F6C-6DB6-6D1D-6889-0C9A9CBA5959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74" creationId="{FE59B98B-4EA1-3E1D-B808-42856B925E4A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75" creationId="{21DD4CBA-B199-D2B1-CF59-07A649231DAA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76" creationId="{D61F4B8D-1D14-9C74-489E-8D8A58ED9DCD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78" creationId="{F2AF1E65-72CE-B6BA-9A28-FFA39BF14ACD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79" creationId="{1E865948-D32B-6200-48FB-B1D7A4D2F10C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80" creationId="{5F93B256-2A59-292F-B59F-FEF4D5B3C31A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82" creationId="{0AD3ABBB-1CB8-0F5C-F29E-2680D3DDA3BC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83" creationId="{EEDD36DC-E8FB-522F-1077-F4205B78C7D7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85" creationId="{354B6C9B-0E2B-F6D5-E2A2-39A7FC0CEF11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86" creationId="{342361CD-41FA-E630-AD3E-3912E1F6774C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87" creationId="{6E92E936-1EA8-4B3F-23CE-8D38E8FEACFB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89" creationId="{31DADB28-1779-6FFD-F29A-9880D0B97C77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90" creationId="{205ACB4C-D95D-FE64-78E1-EEFD98359702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91" creationId="{D43BF449-8FA6-CD17-BBBE-DE5D64A5A14B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92" creationId="{DA48A6E5-AE23-0A8D-99AB-16D2B5E868E5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93" creationId="{96C3483D-852B-5D12-576C-C7786F1B59EF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94" creationId="{2E1C2E67-B66E-3969-9307-8F324A76948D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95" creationId="{326F893F-86B5-DA2B-A773-CC34B13FC784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96" creationId="{CD147491-9784-D16B-608D-AA0498FBC5DB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97" creationId="{360223D5-D50B-2183-EFF4-5564860FD6C7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98" creationId="{B0B8F181-848B-762F-8AA6-DA1757887A0E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99" creationId="{B7E26832-A0F4-748B-781F-2E80DE0DBBF6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100" creationId="{9750091C-C66B-6861-ACF9-27781CA10271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101" creationId="{919A888A-F272-616B-FDEA-9C309EC512AF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103" creationId="{F9260E3E-3E4D-AA26-A86F-034728C4C8B2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104" creationId="{238F979B-EFDF-DA07-84C7-E3F7A3AC5B20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105" creationId="{6F265C53-6CD2-1BA2-35A0-8518B3C487C2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106" creationId="{FFF68737-D2D2-96A7-50F2-541F9CEEE1E1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107" creationId="{127F12D9-8AFD-569C-407D-D9489A5983ED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108" creationId="{0AA6477F-61CF-D340-C816-D89F71EBAE67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109" creationId="{207537D6-E8A2-B516-F05E-751527A09C89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110" creationId="{BF7E23E7-4EF9-64C0-98BE-7593F3D48AB0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111" creationId="{BCD8AD4D-ECCF-8A62-1970-E8C188A61AF4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112" creationId="{620FB5AF-E16F-EC8A-B02F-EA610F16690B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113" creationId="{6CE36A4A-9748-5E4C-3B6C-AD7C2F29FA59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114" creationId="{2082C492-0755-9219-D75A-A2E17C47B599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115" creationId="{778C8DF4-95DE-7DE6-4EA2-F2661CBBDF74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116" creationId="{5EB24C4B-0F4C-B2BF-1FA5-485C5B5EC6A0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117" creationId="{F1C6C5D3-47BF-8B31-4305-5BA614AA6411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118" creationId="{5DB167A2-D834-115D-DC7C-2B28E60D8D2C}"/>
          </ac:spMkLst>
        </pc:spChg>
        <pc:spChg chg="mod">
          <ac:chgData name="ALI Sherif Mohamed" userId="10b1fa16-887f-4e95-980a-255ac56c2362" providerId="ADAL" clId="{70A59968-58BE-485C-82BF-7DDC6CB189BD}" dt="2023-06-09T14:39:36.586" v="68" actId="11530"/>
          <ac:spMkLst>
            <pc:docMk/>
            <pc:sldMk cId="607453612" sldId="256"/>
            <ac:spMk id="119" creationId="{722CD09D-36AB-3CD8-5B2F-42106E34185F}"/>
          </ac:spMkLst>
        </pc:spChg>
        <pc:grpChg chg="add del mod">
          <ac:chgData name="ALI Sherif Mohamed" userId="10b1fa16-887f-4e95-980a-255ac56c2362" providerId="ADAL" clId="{70A59968-58BE-485C-82BF-7DDC6CB189BD}" dt="2023-06-09T14:55:13.410" v="69" actId="478"/>
          <ac:grpSpMkLst>
            <pc:docMk/>
            <pc:sldMk cId="607453612" sldId="256"/>
            <ac:grpSpMk id="12" creationId="{86E5D4BE-5241-7CFD-EA07-1E86475BF162}"/>
          </ac:grpSpMkLst>
        </pc:grpChg>
        <pc:picChg chg="del">
          <ac:chgData name="ALI Sherif Mohamed" userId="10b1fa16-887f-4e95-980a-255ac56c2362" providerId="ADAL" clId="{70A59968-58BE-485C-82BF-7DDC6CB189BD}" dt="2023-06-09T14:25:39.106" v="15" actId="478"/>
          <ac:picMkLst>
            <pc:docMk/>
            <pc:sldMk cId="607453612" sldId="256"/>
            <ac:picMk id="5" creationId="{30CC7985-2B51-77E6-6594-C5E649176DB3}"/>
          </ac:picMkLst>
        </pc:picChg>
        <pc:picChg chg="mod">
          <ac:chgData name="ALI Sherif Mohamed" userId="10b1fa16-887f-4e95-980a-255ac56c2362" providerId="ADAL" clId="{70A59968-58BE-485C-82BF-7DDC6CB189BD}" dt="2023-06-09T14:39:36.586" v="68" actId="11530"/>
          <ac:picMkLst>
            <pc:docMk/>
            <pc:sldMk cId="607453612" sldId="256"/>
            <ac:picMk id="14" creationId="{0DDDA95D-BED9-DA5B-84DE-BA3660D4A80B}"/>
          </ac:picMkLst>
        </pc:picChg>
        <pc:picChg chg="mod">
          <ac:chgData name="ALI Sherif Mohamed" userId="10b1fa16-887f-4e95-980a-255ac56c2362" providerId="ADAL" clId="{70A59968-58BE-485C-82BF-7DDC6CB189BD}" dt="2023-06-09T14:39:36.586" v="68" actId="11530"/>
          <ac:picMkLst>
            <pc:docMk/>
            <pc:sldMk cId="607453612" sldId="256"/>
            <ac:picMk id="42" creationId="{1C6F4932-937E-5CAF-FEF9-C7BF282DE2AE}"/>
          </ac:picMkLst>
        </pc:picChg>
        <pc:picChg chg="mod">
          <ac:chgData name="ALI Sherif Mohamed" userId="10b1fa16-887f-4e95-980a-255ac56c2362" providerId="ADAL" clId="{70A59968-58BE-485C-82BF-7DDC6CB189BD}" dt="2023-06-09T14:39:36.586" v="68" actId="11530"/>
          <ac:picMkLst>
            <pc:docMk/>
            <pc:sldMk cId="607453612" sldId="256"/>
            <ac:picMk id="49" creationId="{FFFAE05B-7BD5-742A-076A-86AEDC019C51}"/>
          </ac:picMkLst>
        </pc:picChg>
        <pc:picChg chg="mod">
          <ac:chgData name="ALI Sherif Mohamed" userId="10b1fa16-887f-4e95-980a-255ac56c2362" providerId="ADAL" clId="{70A59968-58BE-485C-82BF-7DDC6CB189BD}" dt="2023-06-09T14:39:36.586" v="68" actId="11530"/>
          <ac:picMkLst>
            <pc:docMk/>
            <pc:sldMk cId="607453612" sldId="256"/>
            <ac:picMk id="50" creationId="{C6138E08-4C10-ACA3-69BC-6DD55CC6A130}"/>
          </ac:picMkLst>
        </pc:picChg>
        <pc:picChg chg="mod">
          <ac:chgData name="ALI Sherif Mohamed" userId="10b1fa16-887f-4e95-980a-255ac56c2362" providerId="ADAL" clId="{70A59968-58BE-485C-82BF-7DDC6CB189BD}" dt="2023-06-09T14:39:36.586" v="68" actId="11530"/>
          <ac:picMkLst>
            <pc:docMk/>
            <pc:sldMk cId="607453612" sldId="256"/>
            <ac:picMk id="51" creationId="{0224CF80-19A6-0BBE-3A8E-1792ADEB41D1}"/>
          </ac:picMkLst>
        </pc:picChg>
        <pc:picChg chg="mod">
          <ac:chgData name="ALI Sherif Mohamed" userId="10b1fa16-887f-4e95-980a-255ac56c2362" providerId="ADAL" clId="{70A59968-58BE-485C-82BF-7DDC6CB189BD}" dt="2023-06-09T14:39:36.586" v="68" actId="11530"/>
          <ac:picMkLst>
            <pc:docMk/>
            <pc:sldMk cId="607453612" sldId="256"/>
            <ac:picMk id="52" creationId="{928FE1C9-8B4B-E7B5-133E-D592D8B819A0}"/>
          </ac:picMkLst>
        </pc:picChg>
        <pc:picChg chg="mod">
          <ac:chgData name="ALI Sherif Mohamed" userId="10b1fa16-887f-4e95-980a-255ac56c2362" providerId="ADAL" clId="{70A59968-58BE-485C-82BF-7DDC6CB189BD}" dt="2023-06-09T14:39:36.586" v="68" actId="11530"/>
          <ac:picMkLst>
            <pc:docMk/>
            <pc:sldMk cId="607453612" sldId="256"/>
            <ac:picMk id="67" creationId="{C903C12E-4893-A171-DE48-9177003E2C07}"/>
          </ac:picMkLst>
        </pc:picChg>
        <pc:picChg chg="mod">
          <ac:chgData name="ALI Sherif Mohamed" userId="10b1fa16-887f-4e95-980a-255ac56c2362" providerId="ADAL" clId="{70A59968-58BE-485C-82BF-7DDC6CB189BD}" dt="2023-06-09T14:39:36.586" v="68" actId="11530"/>
          <ac:picMkLst>
            <pc:docMk/>
            <pc:sldMk cId="607453612" sldId="256"/>
            <ac:picMk id="68" creationId="{543A1316-CB87-A013-4F4D-AFE0F07B1B06}"/>
          </ac:picMkLst>
        </pc:picChg>
        <pc:picChg chg="mod">
          <ac:chgData name="ALI Sherif Mohamed" userId="10b1fa16-887f-4e95-980a-255ac56c2362" providerId="ADAL" clId="{70A59968-58BE-485C-82BF-7DDC6CB189BD}" dt="2023-06-09T14:39:36.586" v="68" actId="11530"/>
          <ac:picMkLst>
            <pc:docMk/>
            <pc:sldMk cId="607453612" sldId="256"/>
            <ac:picMk id="69" creationId="{5A2F3A61-1B03-5754-813F-F56AA6393FAA}"/>
          </ac:picMkLst>
        </pc:picChg>
        <pc:picChg chg="mod">
          <ac:chgData name="ALI Sherif Mohamed" userId="10b1fa16-887f-4e95-980a-255ac56c2362" providerId="ADAL" clId="{70A59968-58BE-485C-82BF-7DDC6CB189BD}" dt="2023-06-09T14:39:36.586" v="68" actId="11530"/>
          <ac:picMkLst>
            <pc:docMk/>
            <pc:sldMk cId="607453612" sldId="256"/>
            <ac:picMk id="77" creationId="{F7BC23AE-037D-D613-AA18-8AA75431A0E0}"/>
          </ac:picMkLst>
        </pc:picChg>
        <pc:picChg chg="mod">
          <ac:chgData name="ALI Sherif Mohamed" userId="10b1fa16-887f-4e95-980a-255ac56c2362" providerId="ADAL" clId="{70A59968-58BE-485C-82BF-7DDC6CB189BD}" dt="2023-06-09T14:39:36.586" v="68" actId="11530"/>
          <ac:picMkLst>
            <pc:docMk/>
            <pc:sldMk cId="607453612" sldId="256"/>
            <ac:picMk id="81" creationId="{1653F14D-23F3-DB78-0F5B-F5125607DEA2}"/>
          </ac:picMkLst>
        </pc:picChg>
        <pc:picChg chg="mod">
          <ac:chgData name="ALI Sherif Mohamed" userId="10b1fa16-887f-4e95-980a-255ac56c2362" providerId="ADAL" clId="{70A59968-58BE-485C-82BF-7DDC6CB189BD}" dt="2023-06-09T14:39:36.586" v="68" actId="11530"/>
          <ac:picMkLst>
            <pc:docMk/>
            <pc:sldMk cId="607453612" sldId="256"/>
            <ac:picMk id="84" creationId="{2DE66B04-DC96-0CA5-851B-07E2EF4BDA30}"/>
          </ac:picMkLst>
        </pc:picChg>
        <pc:picChg chg="mod">
          <ac:chgData name="ALI Sherif Mohamed" userId="10b1fa16-887f-4e95-980a-255ac56c2362" providerId="ADAL" clId="{70A59968-58BE-485C-82BF-7DDC6CB189BD}" dt="2023-06-09T14:39:36.586" v="68" actId="11530"/>
          <ac:picMkLst>
            <pc:docMk/>
            <pc:sldMk cId="607453612" sldId="256"/>
            <ac:picMk id="88" creationId="{FF6E6865-C56D-DB97-AACF-475573F08C39}"/>
          </ac:picMkLst>
        </pc:picChg>
        <pc:picChg chg="add del mod modCrop">
          <ac:chgData name="ALI Sherif Mohamed" userId="10b1fa16-887f-4e95-980a-255ac56c2362" providerId="ADAL" clId="{70A59968-58BE-485C-82BF-7DDC6CB189BD}" dt="2023-06-09T15:16:58.264" v="80" actId="478"/>
          <ac:picMkLst>
            <pc:docMk/>
            <pc:sldMk cId="607453612" sldId="256"/>
            <ac:picMk id="121" creationId="{6CC7AB77-2801-C593-2437-43665155881B}"/>
          </ac:picMkLst>
        </pc:picChg>
        <pc:picChg chg="add mod">
          <ac:chgData name="ALI Sherif Mohamed" userId="10b1fa16-887f-4e95-980a-255ac56c2362" providerId="ADAL" clId="{70A59968-58BE-485C-82BF-7DDC6CB189BD}" dt="2023-06-09T15:29:13.814" v="195" actId="14100"/>
          <ac:picMkLst>
            <pc:docMk/>
            <pc:sldMk cId="607453612" sldId="256"/>
            <ac:picMk id="123" creationId="{1D59508D-BB3D-223A-F1C2-9C7598834792}"/>
          </ac:picMkLst>
        </pc:picChg>
        <pc:picChg chg="add mod">
          <ac:chgData name="ALI Sherif Mohamed" userId="10b1fa16-887f-4e95-980a-255ac56c2362" providerId="ADAL" clId="{70A59968-58BE-485C-82BF-7DDC6CB189BD}" dt="2023-06-09T15:27:01.464" v="163" actId="14100"/>
          <ac:picMkLst>
            <pc:docMk/>
            <pc:sldMk cId="607453612" sldId="256"/>
            <ac:picMk id="124" creationId="{DF42AFD6-E428-B794-F1A7-88693DFD4E26}"/>
          </ac:picMkLst>
        </pc:picChg>
        <pc:picChg chg="add mod">
          <ac:chgData name="ALI Sherif Mohamed" userId="10b1fa16-887f-4e95-980a-255ac56c2362" providerId="ADAL" clId="{70A59968-58BE-485C-82BF-7DDC6CB189BD}" dt="2023-06-09T15:26:37.336" v="159" actId="14100"/>
          <ac:picMkLst>
            <pc:docMk/>
            <pc:sldMk cId="607453612" sldId="256"/>
            <ac:picMk id="125" creationId="{9CB5F8D9-6EF1-4863-ED38-1016D99BC4AA}"/>
          </ac:picMkLst>
        </pc:picChg>
        <pc:cxnChg chg="mod">
          <ac:chgData name="ALI Sherif Mohamed" userId="10b1fa16-887f-4e95-980a-255ac56c2362" providerId="ADAL" clId="{70A59968-58BE-485C-82BF-7DDC6CB189BD}" dt="2023-06-09T14:55:13.410" v="69" actId="478"/>
          <ac:cxnSpMkLst>
            <pc:docMk/>
            <pc:sldMk cId="607453612" sldId="256"/>
            <ac:cxnSpMk id="17" creationId="{75616F5A-0381-E6F7-27A2-23F941602722}"/>
          </ac:cxnSpMkLst>
        </pc:cxnChg>
        <pc:cxnChg chg="mod">
          <ac:chgData name="ALI Sherif Mohamed" userId="10b1fa16-887f-4e95-980a-255ac56c2362" providerId="ADAL" clId="{70A59968-58BE-485C-82BF-7DDC6CB189BD}" dt="2023-06-09T14:55:13.410" v="69" actId="478"/>
          <ac:cxnSpMkLst>
            <pc:docMk/>
            <pc:sldMk cId="607453612" sldId="256"/>
            <ac:cxnSpMk id="18" creationId="{B026C908-75D8-6672-D97E-C688C557DA2E}"/>
          </ac:cxnSpMkLst>
        </pc:cxnChg>
        <pc:cxnChg chg="mod">
          <ac:chgData name="ALI Sherif Mohamed" userId="10b1fa16-887f-4e95-980a-255ac56c2362" providerId="ADAL" clId="{70A59968-58BE-485C-82BF-7DDC6CB189BD}" dt="2023-06-09T14:55:13.410" v="69" actId="478"/>
          <ac:cxnSpMkLst>
            <pc:docMk/>
            <pc:sldMk cId="607453612" sldId="256"/>
            <ac:cxnSpMk id="43" creationId="{F25EA720-2117-58A7-306F-4A84BA659310}"/>
          </ac:cxnSpMkLst>
        </pc:cxnChg>
        <pc:cxnChg chg="mod">
          <ac:chgData name="ALI Sherif Mohamed" userId="10b1fa16-887f-4e95-980a-255ac56c2362" providerId="ADAL" clId="{70A59968-58BE-485C-82BF-7DDC6CB189BD}" dt="2023-06-09T14:55:13.410" v="69" actId="478"/>
          <ac:cxnSpMkLst>
            <pc:docMk/>
            <pc:sldMk cId="607453612" sldId="256"/>
            <ac:cxnSpMk id="44" creationId="{7E1D7618-2D02-F203-202B-FDF08FF1E530}"/>
          </ac:cxnSpMkLst>
        </pc:cxnChg>
        <pc:cxnChg chg="mod">
          <ac:chgData name="ALI Sherif Mohamed" userId="10b1fa16-887f-4e95-980a-255ac56c2362" providerId="ADAL" clId="{70A59968-58BE-485C-82BF-7DDC6CB189BD}" dt="2023-06-09T14:55:13.410" v="69" actId="478"/>
          <ac:cxnSpMkLst>
            <pc:docMk/>
            <pc:sldMk cId="607453612" sldId="256"/>
            <ac:cxnSpMk id="45" creationId="{A6848683-B2C9-6797-0D1D-6289DC87C2CC}"/>
          </ac:cxnSpMkLst>
        </pc:cxnChg>
        <pc:cxnChg chg="mod">
          <ac:chgData name="ALI Sherif Mohamed" userId="10b1fa16-887f-4e95-980a-255ac56c2362" providerId="ADAL" clId="{70A59968-58BE-485C-82BF-7DDC6CB189BD}" dt="2023-06-09T14:55:13.410" v="69" actId="478"/>
          <ac:cxnSpMkLst>
            <pc:docMk/>
            <pc:sldMk cId="607453612" sldId="256"/>
            <ac:cxnSpMk id="47" creationId="{E2C10891-D188-C281-62FD-0DD444D23773}"/>
          </ac:cxnSpMkLst>
        </pc:cxnChg>
        <pc:cxnChg chg="mod">
          <ac:chgData name="ALI Sherif Mohamed" userId="10b1fa16-887f-4e95-980a-255ac56c2362" providerId="ADAL" clId="{70A59968-58BE-485C-82BF-7DDC6CB189BD}" dt="2023-06-09T14:55:13.410" v="69" actId="478"/>
          <ac:cxnSpMkLst>
            <pc:docMk/>
            <pc:sldMk cId="607453612" sldId="256"/>
            <ac:cxnSpMk id="53" creationId="{EB65DAD4-98B5-73A3-A0BE-E844B7204352}"/>
          </ac:cxnSpMkLst>
        </pc:cxnChg>
        <pc:cxnChg chg="mod">
          <ac:chgData name="ALI Sherif Mohamed" userId="10b1fa16-887f-4e95-980a-255ac56c2362" providerId="ADAL" clId="{70A59968-58BE-485C-82BF-7DDC6CB189BD}" dt="2023-06-09T14:39:36.586" v="68" actId="11530"/>
          <ac:cxnSpMkLst>
            <pc:docMk/>
            <pc:sldMk cId="607453612" sldId="256"/>
            <ac:cxnSpMk id="102" creationId="{36DDAE46-CC2F-A3C6-FB45-A60F4AD7453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09/06/2023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09/06/2023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09/06/2023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09/06/2023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09/06/2023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09/06/2023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09/06/2023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09/06/2023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09/06/2023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09/06/2023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09/06/2023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P2.1-575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0EA142-59AE-AE29-ED7C-705B7DD845B3}"/>
              </a:ext>
            </a:extLst>
          </p:cNvPr>
          <p:cNvSpPr txBox="1"/>
          <p:nvPr/>
        </p:nvSpPr>
        <p:spPr>
          <a:xfrm>
            <a:off x="360216" y="6550223"/>
            <a:ext cx="1160302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this, come see my e-poster during session P2.1 today or access it online on the SnT2023 Conference platform!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AA2B99-50D2-BD67-79D3-B111C55960DE}"/>
              </a:ext>
            </a:extLst>
          </p:cNvPr>
          <p:cNvSpPr txBox="1"/>
          <p:nvPr/>
        </p:nvSpPr>
        <p:spPr>
          <a:xfrm>
            <a:off x="2576945" y="0"/>
            <a:ext cx="737207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Interactive analysis perspective on the implementation of the NET-VISA in the IDC bulletin production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 Ali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E. Qorbani, O.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Ntibinyane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R. Le Bras, G.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Rambolamanana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Data Centre, CTBTO Preparatory Commission, Vienna, Austria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0D2679-729D-1111-0766-997F364C57FD}"/>
              </a:ext>
            </a:extLst>
          </p:cNvPr>
          <p:cNvSpPr txBox="1"/>
          <p:nvPr/>
        </p:nvSpPr>
        <p:spPr>
          <a:xfrm>
            <a:off x="197382" y="1261443"/>
            <a:ext cx="60656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800" dirty="0">
                <a:ea typeface="+mn-lt"/>
                <a:cs typeface="+mn-lt"/>
              </a:rPr>
              <a:t>NET-VISA is the next-generation SHI automatic event detector. It has been used operationally as a NET-VISA scanner in addition to the GA scanner since January 2018.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448B29-4713-6734-4D6B-7BED6966A9C9}"/>
              </a:ext>
            </a:extLst>
          </p:cNvPr>
          <p:cNvSpPr/>
          <p:nvPr/>
        </p:nvSpPr>
        <p:spPr>
          <a:xfrm>
            <a:off x="4410364" y="2644170"/>
            <a:ext cx="20966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ea typeface="+mn-lt"/>
                <a:cs typeface="+mn-lt"/>
              </a:rPr>
              <a:t>We used three distinct time periods and compared the different bulletins to evaluate the NET-VISA performance.</a:t>
            </a:r>
            <a:endParaRPr lang="en-US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54E6F5-024A-4584-FBA5-65C8D2F64F1C}"/>
              </a:ext>
            </a:extLst>
          </p:cNvPr>
          <p:cNvSpPr/>
          <p:nvPr/>
        </p:nvSpPr>
        <p:spPr>
          <a:xfrm>
            <a:off x="290976" y="5011824"/>
            <a:ext cx="55186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The results show about a 4.6% increase in the number of LEB events after including the NET-VISA scanner with an average of 7 events per day, and a notable increase of 17.90% in the number of scanned events.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3" name="Picture 122" descr="A picture containing text, screenshot, diagram, line&#10;&#10;Description automatically generated">
            <a:extLst>
              <a:ext uri="{FF2B5EF4-FFF2-40B4-BE49-F238E27FC236}">
                <a16:creationId xmlns:a16="http://schemas.microsoft.com/office/drawing/2014/main" id="{1D59508D-BB3D-223A-F1C2-9C7598834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8508" y="1231485"/>
            <a:ext cx="5653077" cy="2596304"/>
          </a:xfrm>
          <a:prstGeom prst="rect">
            <a:avLst/>
          </a:prstGeom>
        </p:spPr>
      </p:pic>
      <p:pic>
        <p:nvPicPr>
          <p:cNvPr id="124" name="Picture 123" descr="Chart, histogram&#10;&#10;Description automatically generated">
            <a:extLst>
              <a:ext uri="{FF2B5EF4-FFF2-40B4-BE49-F238E27FC236}">
                <a16:creationId xmlns:a16="http://schemas.microsoft.com/office/drawing/2014/main" id="{DF42AFD6-E428-B794-F1A7-88693DFD4E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72" y="2150944"/>
            <a:ext cx="4341092" cy="2860879"/>
          </a:xfrm>
          <a:prstGeom prst="rect">
            <a:avLst/>
          </a:prstGeom>
        </p:spPr>
      </p:pic>
      <p:pic>
        <p:nvPicPr>
          <p:cNvPr id="125" name="Picture 124">
            <a:extLst>
              <a:ext uri="{FF2B5EF4-FFF2-40B4-BE49-F238E27FC236}">
                <a16:creationId xmlns:a16="http://schemas.microsoft.com/office/drawing/2014/main" id="{9CB5F8D9-6EF1-4863-ED38-1016D99BC4A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537" b="2391"/>
          <a:stretch/>
        </p:blipFill>
        <p:spPr>
          <a:xfrm>
            <a:off x="5902037" y="3918935"/>
            <a:ext cx="6179548" cy="256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eb0b889-53f4-4e3a-9b3f-a04468ed6d76}" enabled="0" method="" siteId="{beb0b889-53f4-4e3a-9b3f-a04468ed6d7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2726</TotalTime>
  <Words>162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ALI Sherif Mohamed</cp:lastModifiedBy>
  <cp:revision>21</cp:revision>
  <dcterms:created xsi:type="dcterms:W3CDTF">2023-04-18T13:25:54Z</dcterms:created>
  <dcterms:modified xsi:type="dcterms:W3CDTF">2023-06-09T15:29:14Z</dcterms:modified>
</cp:coreProperties>
</file>