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55" d="100"/>
          <a:sy n="155" d="100"/>
        </p:scale>
        <p:origin x="8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P2.2-625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in Methods and Chain of Custody for Measurements of Soil Gas Samples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Henrik Olsson, </a:t>
            </a:r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Aldener, </a:t>
            </a:r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Elmgren, </a:t>
            </a:r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Fritioff, </a:t>
            </a:r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Karlkvist</a:t>
            </a:r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Kastlander</a:t>
            </a:r>
            <a:r>
              <a:rPr lang="sv-S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Söderström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Agency FOI, Sweden</a:t>
            </a:r>
          </a:p>
          <a:p>
            <a:pPr algn="ctr"/>
            <a:endParaRPr lang="sv-S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ntranet.foi.se/images/18.31b2467115a3d2a174ab97/1487166291168/FOI-logotyp-fa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89" y="1105409"/>
            <a:ext cx="1582171" cy="113365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76" y="1255798"/>
            <a:ext cx="1235414" cy="1881115"/>
          </a:xfrm>
          <a:prstGeom prst="rect">
            <a:avLst/>
          </a:prstGeom>
          <a:ln>
            <a:solidFill>
              <a:srgbClr val="254E7C"/>
            </a:solidFill>
          </a:ln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236" y="1255798"/>
            <a:ext cx="1615343" cy="1898580"/>
          </a:xfrm>
          <a:prstGeom prst="rect">
            <a:avLst/>
          </a:prstGeom>
          <a:ln>
            <a:solidFill>
              <a:srgbClr val="254E7C"/>
            </a:solidFill>
          </a:ln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86" y="1255798"/>
            <a:ext cx="2508153" cy="1881115"/>
          </a:xfrm>
          <a:prstGeom prst="rect">
            <a:avLst/>
          </a:prstGeom>
          <a:ln>
            <a:solidFill>
              <a:srgbClr val="254E7C"/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6"/>
          <a:srcRect l="6995" t="2918" r="49947" b="28410"/>
          <a:stretch/>
        </p:blipFill>
        <p:spPr>
          <a:xfrm>
            <a:off x="468882" y="1255798"/>
            <a:ext cx="2334357" cy="1895041"/>
          </a:xfrm>
          <a:prstGeom prst="rect">
            <a:avLst/>
          </a:prstGeom>
          <a:ln>
            <a:solidFill>
              <a:srgbClr val="254E7C"/>
            </a:solidFill>
          </a:ln>
        </p:spPr>
      </p:pic>
      <p:sp>
        <p:nvSpPr>
          <p:cNvPr id="24" name="Rektangel 23"/>
          <p:cNvSpPr/>
          <p:nvPr/>
        </p:nvSpPr>
        <p:spPr>
          <a:xfrm>
            <a:off x="468882" y="3498213"/>
            <a:ext cx="4807453" cy="2871695"/>
          </a:xfrm>
          <a:prstGeom prst="rect">
            <a:avLst/>
          </a:prstGeom>
          <a:noFill/>
          <a:ln w="19050">
            <a:solidFill>
              <a:srgbClr val="254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Wi-Fi </a:t>
            </a: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controlled soil gas sampler</a:t>
            </a:r>
          </a:p>
          <a:p>
            <a:pPr marL="628650" lvl="1" indent="-1714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GPS</a:t>
            </a:r>
          </a:p>
          <a:p>
            <a:pPr marL="628650" lvl="1" indent="-1714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CO</a:t>
            </a:r>
            <a:r>
              <a:rPr lang="en-GB" sz="24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and Rn concentration</a:t>
            </a:r>
            <a:b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GB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SAUNA </a:t>
            </a: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Field multi-sample inlet</a:t>
            </a:r>
          </a:p>
          <a:p>
            <a:pPr marL="628650" lvl="1" indent="-1714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RFID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385" y="3237676"/>
            <a:ext cx="1714856" cy="2188228"/>
          </a:xfrm>
          <a:prstGeom prst="rect">
            <a:avLst/>
          </a:prstGeom>
        </p:spPr>
      </p:pic>
      <p:pic>
        <p:nvPicPr>
          <p:cNvPr id="25" name="Picture 2" descr="File:RFID module RC5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78710" y="3008590"/>
            <a:ext cx="916343" cy="1374515"/>
          </a:xfrm>
          <a:prstGeom prst="rect">
            <a:avLst/>
          </a:prstGeom>
          <a:noFill/>
          <a:ln>
            <a:solidFill>
              <a:srgbClr val="254E7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järta 26"/>
          <p:cNvSpPr/>
          <p:nvPr/>
        </p:nvSpPr>
        <p:spPr>
          <a:xfrm>
            <a:off x="6094138" y="3268557"/>
            <a:ext cx="942832" cy="854579"/>
          </a:xfrm>
          <a:prstGeom prst="hear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järta 27"/>
          <p:cNvSpPr/>
          <p:nvPr/>
        </p:nvSpPr>
        <p:spPr>
          <a:xfrm>
            <a:off x="9426816" y="2766194"/>
            <a:ext cx="942832" cy="854579"/>
          </a:xfrm>
          <a:prstGeom prst="heart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57</Words>
  <Application>Microsoft Office PowerPoint</Application>
  <PresentationFormat>Bredbild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Henrik Olsson</cp:lastModifiedBy>
  <cp:revision>30</cp:revision>
  <dcterms:created xsi:type="dcterms:W3CDTF">2023-04-18T13:25:54Z</dcterms:created>
  <dcterms:modified xsi:type="dcterms:W3CDTF">2023-06-09T12:17:26Z</dcterms:modified>
</cp:coreProperties>
</file>