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DE7BE-30D2-DE44-452F-F4052AE896C9}" v="21" dt="2023-05-19T01:42:41.699"/>
    <p1510:client id="{5F2BB36B-0665-CB95-FF63-C0CD03F6A4F0}" v="99" dt="2023-06-06T02:36:50.104"/>
    <p1510:client id="{E5B7C3FD-5404-6781-163D-B32B74F9F7E3}" v="109" dt="2023-05-23T20:01:04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23" d="100"/>
          <a:sy n="123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lIns="91440" tIns="45720" rIns="91440" bIns="45720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P2.2-354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Theoretical signature of a cavern created by an Underground Nuclear Explosion in 2D exploration seismic data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Stephany Ortiz-Aguilar and Jonas D. De Basabe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Seismology Department, CICESE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227D79-60D1-B1B4-4EB4-ABFE8C0A3DB6}"/>
              </a:ext>
            </a:extLst>
          </p:cNvPr>
          <p:cNvSpPr txBox="1"/>
          <p:nvPr/>
        </p:nvSpPr>
        <p:spPr>
          <a:xfrm>
            <a:off x="337819" y="1165012"/>
            <a:ext cx="6359601" cy="54508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We investigate through numerical simulations if the caverns created by Underground Nuclear Explosions (UNE) can be detected using exploration-seismology techniques in an On-Site Inspection (OSI) </a:t>
            </a:r>
            <a:endParaRPr lang="en-US"/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We use the Spectral Element Method (SEM) to perform the numerical simulations. We compare the results using caverns created by UNE and caverns created by other means 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We show how the </a:t>
            </a:r>
            <a:r>
              <a:rPr lang="en-US" b="1" dirty="0">
                <a:ea typeface="+mn-lt"/>
                <a:cs typeface="+mn-lt"/>
              </a:rPr>
              <a:t>caverns created by UNE have a unique signature in seismic data</a:t>
            </a:r>
            <a:r>
              <a:rPr lang="en-US" dirty="0">
                <a:ea typeface="+mn-lt"/>
                <a:cs typeface="+mn-lt"/>
              </a:rPr>
              <a:t> because those associated with an UNE are  surrounded by a damage zone, and the elastic waves interact with it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+mn-lt"/>
                <a:cs typeface="+mn-lt"/>
              </a:rPr>
              <a:t>If you want to learn more, see my e-poster in session P2.2-354 or access it online on the SnT2023 Conference platform!</a:t>
            </a:r>
            <a:endParaRPr lang="en-US" dirty="0">
              <a:cs typeface="Calibri"/>
            </a:endParaRP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E9E189EE-A5BB-18A4-26D0-8E846F19F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4785" y="1171915"/>
            <a:ext cx="2743200" cy="3117582"/>
          </a:xfrm>
          <a:prstGeom prst="rect">
            <a:avLst/>
          </a:prstGeom>
        </p:spPr>
      </p:pic>
      <p:pic>
        <p:nvPicPr>
          <p:cNvPr id="6" name="Picture 6" descr="A picture containing tableware, blue, dishware, porcelain&#10;&#10;Description automatically generated">
            <a:extLst>
              <a:ext uri="{FF2B5EF4-FFF2-40B4-BE49-F238E27FC236}">
                <a16:creationId xmlns:a16="http://schemas.microsoft.com/office/drawing/2014/main" id="{2FD727F2-7EA6-55E9-75D0-080F14087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752" y="4475407"/>
            <a:ext cx="4411716" cy="215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48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MIALLE Pierrick</cp:lastModifiedBy>
  <cp:revision>99</cp:revision>
  <dcterms:created xsi:type="dcterms:W3CDTF">2023-04-18T13:25:54Z</dcterms:created>
  <dcterms:modified xsi:type="dcterms:W3CDTF">2023-06-06T02:37:48Z</dcterms:modified>
</cp:coreProperties>
</file>