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3"/>
    <p:restoredTop sz="94694"/>
  </p:normalViewPr>
  <p:slideViewPr>
    <p:cSldViewPr snapToGrid="0">
      <p:cViewPr varScale="1">
        <p:scale>
          <a:sx n="117" d="100"/>
          <a:sy n="117" d="100"/>
        </p:scale>
        <p:origin x="6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ein.e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P2.3-189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T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Central and Eastern European Infrasound Network</a:t>
            </a:r>
          </a:p>
          <a:p>
            <a:pPr algn="ctr"/>
            <a:r>
              <a:rPr lang="en-AT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István Bondár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T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Tereza Šindelářová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AT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Daniela Ghica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T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Ulrike Mitterbauer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AT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Alexander Liashchuk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T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Cristian Neagoe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AT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Marcell Pásztor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T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Jiří Baše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AT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Jaroslav Chum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AT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Constantin Ionescu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T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Csenge Czanik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Péter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Mónus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T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Dániel Topál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AT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Alexis Le Pichon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picture containing text, map, atlas&#10;&#10;Description automatically generated">
            <a:extLst>
              <a:ext uri="{FF2B5EF4-FFF2-40B4-BE49-F238E27FC236}">
                <a16:creationId xmlns:a16="http://schemas.microsoft.com/office/drawing/2014/main" id="{551360FE-CC5F-3BFA-7BC4-2BC4EE6B6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736" y="1592943"/>
            <a:ext cx="6921500" cy="4978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73EA76-9E7F-F899-4F19-4DF6AD01A5F8}"/>
              </a:ext>
            </a:extLst>
          </p:cNvPr>
          <p:cNvSpPr txBox="1"/>
          <p:nvPr/>
        </p:nvSpPr>
        <p:spPr>
          <a:xfrm>
            <a:off x="1828800" y="1134165"/>
            <a:ext cx="406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CEEIN bulletin 2017-2022, </a:t>
            </a:r>
            <a:r>
              <a:rPr lang="en-US" dirty="0">
                <a:hlinkClick r:id="rId3"/>
              </a:rPr>
              <a:t>www.ceein.eu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5DF8FB-CBAC-82A4-99F7-AA97AD941BCD}"/>
              </a:ext>
            </a:extLst>
          </p:cNvPr>
          <p:cNvSpPr txBox="1"/>
          <p:nvPr/>
        </p:nvSpPr>
        <p:spPr>
          <a:xfrm>
            <a:off x="7306756" y="2508611"/>
            <a:ext cx="40689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present the improved detection capabilities owing to the Central and Eastern European Infrasound Network arrays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identify the coherent noise sources recorded at CEEIN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show that CEEIN bears witness to the war in Ukraine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2664</TotalTime>
  <Words>95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bondar.istvan</cp:lastModifiedBy>
  <cp:revision>22</cp:revision>
  <dcterms:created xsi:type="dcterms:W3CDTF">2023-04-18T13:25:54Z</dcterms:created>
  <dcterms:modified xsi:type="dcterms:W3CDTF">2023-06-09T08:32:37Z</dcterms:modified>
</cp:coreProperties>
</file>