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ne Larsen" initials="TL" lastIdx="1" clrIdx="0">
    <p:extLst>
      <p:ext uri="{19B8F6BF-5375-455C-9EA6-DF929625EA0E}">
        <p15:presenceInfo xmlns:p15="http://schemas.microsoft.com/office/powerpoint/2012/main" userId="S::tbl@geus.dk::5708fae5-c114-44ed-b2ac-99fc8148a7e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104" d="100"/>
          <a:sy n="10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‹nr.›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P2.3-571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435744"/>
            <a:ext cx="8547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of the Nord Stream </a:t>
            </a:r>
            <a:r>
              <a:rPr lang="da-DK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Underwater</a:t>
            </a:r>
            <a:r>
              <a:rPr lang="da-DK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Blasts</a:t>
            </a:r>
            <a:r>
              <a:rPr lang="da-DK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da-DK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Baltic</a:t>
            </a:r>
            <a:r>
              <a:rPr lang="da-DK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Sea on 26. September 2022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2A3765-1CF6-2404-2946-66C5AE8F97B2}"/>
              </a:ext>
            </a:extLst>
          </p:cNvPr>
          <p:cNvSpPr txBox="1"/>
          <p:nvPr/>
        </p:nvSpPr>
        <p:spPr>
          <a:xfrm>
            <a:off x="108154" y="1209369"/>
            <a:ext cx="120187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Tine B. Larsen(1), Peter H. Voss(1), Trine Dahl-Jensen(1), Nicolai Rinds(1), Björn Lund(2), Peter Schmidt(2), Michael Roth(2), Gunnar </a:t>
            </a:r>
            <a:r>
              <a:rPr lang="da-DK" sz="1400" dirty="0" err="1">
                <a:latin typeface="Arial" panose="020B0604020202020204" pitchFamily="34" charset="0"/>
                <a:cs typeface="Arial" panose="020B0604020202020204" pitchFamily="34" charset="0"/>
              </a:rPr>
              <a:t>Eggertsson</a:t>
            </a: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(2), Andreas Köhler(3), Bettina Goertz-Allmann(3), </a:t>
            </a:r>
            <a:r>
              <a:rPr lang="da-DK" sz="1400" dirty="0" err="1">
                <a:latin typeface="Arial" panose="020B0604020202020204" pitchFamily="34" charset="0"/>
                <a:cs typeface="Arial" panose="020B0604020202020204" pitchFamily="34" charset="0"/>
              </a:rPr>
              <a:t>Celso</a:t>
            </a: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1400" dirty="0" err="1">
                <a:latin typeface="Arial" panose="020B0604020202020204" pitchFamily="34" charset="0"/>
                <a:cs typeface="Arial" panose="020B0604020202020204" pitchFamily="34" charset="0"/>
              </a:rPr>
              <a:t>Alvizuri</a:t>
            </a: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(3), Johannes Schweitzer(3), Volker Oye(3), Christian Weidle(4)</a:t>
            </a:r>
          </a:p>
          <a:p>
            <a:pPr algn="ctr"/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(1) GEUS DK, (2) Uppsala Uni. SE, (3) NORSAR NO, (4) Kiel Uni DE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0EA142-59AE-AE29-ED7C-705B7DD845B3}"/>
              </a:ext>
            </a:extLst>
          </p:cNvPr>
          <p:cNvSpPr txBox="1"/>
          <p:nvPr/>
        </p:nvSpPr>
        <p:spPr>
          <a:xfrm>
            <a:off x="374341" y="6488668"/>
            <a:ext cx="114433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Please see my e-poster during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session P2.3 on Wednesday 10:00-11:00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 access it online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F576148-2345-43E8-8A8A-870B56279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54" y="2087426"/>
            <a:ext cx="3288937" cy="1884499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BCBC6476-2604-4D3E-B10A-9DC3F7036C7E}"/>
              </a:ext>
            </a:extLst>
          </p:cNvPr>
          <p:cNvSpPr txBox="1"/>
          <p:nvPr/>
        </p:nvSpPr>
        <p:spPr>
          <a:xfrm>
            <a:off x="108154" y="4119975"/>
            <a:ext cx="74189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Gas bubbles were observed in the Baltic Sea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initially detected two events using local seismological data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events were clearly blasts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Detailed analysis revealed that the second event contained multiple blasts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Using local and regional data gave more precise results than using REB phases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Improved insight from collaboration among neighbouring countries</a:t>
            </a: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F36679A0-797B-485E-8B26-A01205E1C011}"/>
              </a:ext>
            </a:extLst>
          </p:cNvPr>
          <p:cNvGrpSpPr/>
          <p:nvPr/>
        </p:nvGrpSpPr>
        <p:grpSpPr>
          <a:xfrm>
            <a:off x="7634685" y="2087426"/>
            <a:ext cx="3936474" cy="3133746"/>
            <a:chOff x="171703" y="1416472"/>
            <a:chExt cx="3936474" cy="3133746"/>
          </a:xfrm>
        </p:grpSpPr>
        <p:grpSp>
          <p:nvGrpSpPr>
            <p:cNvPr id="16" name="Gruppe 15">
              <a:extLst>
                <a:ext uri="{FF2B5EF4-FFF2-40B4-BE49-F238E27FC236}">
                  <a16:creationId xmlns:a16="http://schemas.microsoft.com/office/drawing/2014/main" id="{3566DC7C-DF45-4B57-AC8B-51299DAC8514}"/>
                </a:ext>
              </a:extLst>
            </p:cNvPr>
            <p:cNvGrpSpPr/>
            <p:nvPr/>
          </p:nvGrpSpPr>
          <p:grpSpPr>
            <a:xfrm>
              <a:off x="171703" y="1416472"/>
              <a:ext cx="3936474" cy="3133746"/>
              <a:chOff x="171703" y="1416472"/>
              <a:chExt cx="3936474" cy="3133746"/>
            </a:xfrm>
          </p:grpSpPr>
          <p:pic>
            <p:nvPicPr>
              <p:cNvPr id="20" name="Billede 19" descr="Et billede, der indeholder kort, tekst, atlas&#10;&#10;Automatisk genereret beskrivelse">
                <a:extLst>
                  <a:ext uri="{FF2B5EF4-FFF2-40B4-BE49-F238E27FC236}">
                    <a16:creationId xmlns:a16="http://schemas.microsoft.com/office/drawing/2014/main" id="{6FFE86AC-2AB1-4655-91EC-ACC00708EC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029" t="7038" r="10392"/>
              <a:stretch/>
            </p:blipFill>
            <p:spPr>
              <a:xfrm>
                <a:off x="171703" y="1416472"/>
                <a:ext cx="3936474" cy="3133746"/>
              </a:xfrm>
              <a:prstGeom prst="rect">
                <a:avLst/>
              </a:prstGeom>
            </p:spPr>
          </p:pic>
          <p:sp>
            <p:nvSpPr>
              <p:cNvPr id="21" name="TextBox 21">
                <a:extLst>
                  <a:ext uri="{FF2B5EF4-FFF2-40B4-BE49-F238E27FC236}">
                    <a16:creationId xmlns:a16="http://schemas.microsoft.com/office/drawing/2014/main" id="{A583D6C9-EBA4-45B6-8000-86DB88C065D8}"/>
                  </a:ext>
                </a:extLst>
              </p:cNvPr>
              <p:cNvSpPr txBox="1"/>
              <p:nvPr/>
            </p:nvSpPr>
            <p:spPr>
              <a:xfrm>
                <a:off x="2827895" y="2601160"/>
                <a:ext cx="1075530" cy="2539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/>
                  <a:t>Event NE- A,B,C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E01CA5A-5A22-49AB-AF54-53D92541ED32}"/>
                  </a:ext>
                </a:extLst>
              </p:cNvPr>
              <p:cNvSpPr txBox="1"/>
              <p:nvPr/>
            </p:nvSpPr>
            <p:spPr>
              <a:xfrm>
                <a:off x="2683860" y="3502105"/>
                <a:ext cx="656999" cy="2539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/>
                  <a:t>Event SE</a:t>
                </a:r>
              </a:p>
            </p:txBody>
          </p:sp>
          <p:pic>
            <p:nvPicPr>
              <p:cNvPr id="23" name="Billede 22" descr="Et billede, der indeholder skærmbillede, tegning, kunst&#10;&#10;Automatisk genereret beskrivelse">
                <a:extLst>
                  <a:ext uri="{FF2B5EF4-FFF2-40B4-BE49-F238E27FC236}">
                    <a16:creationId xmlns:a16="http://schemas.microsoft.com/office/drawing/2014/main" id="{0961DE28-3AB4-4F7E-84E1-AC9EE96E22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2697" t="15886" r="16639" b="4214"/>
              <a:stretch/>
            </p:blipFill>
            <p:spPr>
              <a:xfrm>
                <a:off x="202132" y="1434169"/>
                <a:ext cx="981777" cy="914400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</p:pic>
        </p:grpSp>
        <p:sp>
          <p:nvSpPr>
            <p:cNvPr id="17" name="Tekstfelt 16">
              <a:extLst>
                <a:ext uri="{FF2B5EF4-FFF2-40B4-BE49-F238E27FC236}">
                  <a16:creationId xmlns:a16="http://schemas.microsoft.com/office/drawing/2014/main" id="{B03ACDDA-2873-4FEB-A689-8FE42F4A6FD3}"/>
                </a:ext>
              </a:extLst>
            </p:cNvPr>
            <p:cNvSpPr txBox="1"/>
            <p:nvPr/>
          </p:nvSpPr>
          <p:spPr>
            <a:xfrm>
              <a:off x="623294" y="1714769"/>
              <a:ext cx="4475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000" b="1" dirty="0"/>
                <a:t>NE-A</a:t>
              </a:r>
            </a:p>
          </p:txBody>
        </p:sp>
        <p:sp>
          <p:nvSpPr>
            <p:cNvPr id="18" name="Tekstfelt 17">
              <a:extLst>
                <a:ext uri="{FF2B5EF4-FFF2-40B4-BE49-F238E27FC236}">
                  <a16:creationId xmlns:a16="http://schemas.microsoft.com/office/drawing/2014/main" id="{4114B07B-59F3-4E19-ABDB-30FD607FFF9F}"/>
                </a:ext>
              </a:extLst>
            </p:cNvPr>
            <p:cNvSpPr txBox="1"/>
            <p:nvPr/>
          </p:nvSpPr>
          <p:spPr>
            <a:xfrm>
              <a:off x="195062" y="1579401"/>
              <a:ext cx="4379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000" b="1" dirty="0"/>
                <a:t>NE-C</a:t>
              </a:r>
            </a:p>
          </p:txBody>
        </p:sp>
        <p:sp>
          <p:nvSpPr>
            <p:cNvPr id="19" name="Tekstfelt 18">
              <a:extLst>
                <a:ext uri="{FF2B5EF4-FFF2-40B4-BE49-F238E27FC236}">
                  <a16:creationId xmlns:a16="http://schemas.microsoft.com/office/drawing/2014/main" id="{8E1D0129-9FEB-47E1-AFD0-17B26071E417}"/>
                </a:ext>
              </a:extLst>
            </p:cNvPr>
            <p:cNvSpPr txBox="1"/>
            <p:nvPr/>
          </p:nvSpPr>
          <p:spPr>
            <a:xfrm>
              <a:off x="520905" y="1530390"/>
              <a:ext cx="4427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000" b="1" dirty="0"/>
                <a:t>NE-B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3073</TotalTime>
  <Words>195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Tine Larsen</cp:lastModifiedBy>
  <cp:revision>33</cp:revision>
  <dcterms:created xsi:type="dcterms:W3CDTF">2023-04-18T13:25:54Z</dcterms:created>
  <dcterms:modified xsi:type="dcterms:W3CDTF">2023-06-07T09:19:49Z</dcterms:modified>
</cp:coreProperties>
</file>