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57" r:id="rId6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72444C-732B-453D-986B-95CD4C6389BD}" name="Tina Kaschwich" initials="TK" userId="S::tina.kaschwich@norsar.no::028ec651-cf74-4c8b-8daa-55080690ac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8CE32-F4CC-4C9E-919E-30656529D15F}" v="42" dt="2023-06-09T10:10:56.640"/>
    <p1510:client id="{A775C93E-909E-409F-8B9F-B6D394A24681}" v="16" dt="2023-06-08T11:55:46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68" autoAdjust="0"/>
  </p:normalViewPr>
  <p:slideViewPr>
    <p:cSldViewPr snapToGrid="0">
      <p:cViewPr varScale="1">
        <p:scale>
          <a:sx n="91" d="100"/>
          <a:sy n="91" d="100"/>
        </p:scale>
        <p:origin x="13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ine Turquet" userId="caeda86e-b278-47c4-a7ac-e4d92aada303" providerId="ADAL" clId="{91D8CE32-F4CC-4C9E-919E-30656529D15F}"/>
    <pc:docChg chg="custSel addSld delSld modSld sldOrd modSection">
      <pc:chgData name="Antoine Turquet" userId="caeda86e-b278-47c4-a7ac-e4d92aada303" providerId="ADAL" clId="{91D8CE32-F4CC-4C9E-919E-30656529D15F}" dt="2023-06-09T10:09:00.346" v="965" actId="47"/>
      <pc:docMkLst>
        <pc:docMk/>
      </pc:docMkLst>
      <pc:sldChg chg="modSp del mod modShow">
        <pc:chgData name="Antoine Turquet" userId="caeda86e-b278-47c4-a7ac-e4d92aada303" providerId="ADAL" clId="{91D8CE32-F4CC-4C9E-919E-30656529D15F}" dt="2023-06-09T10:09:00.346" v="965" actId="47"/>
        <pc:sldMkLst>
          <pc:docMk/>
          <pc:sldMk cId="607453612" sldId="256"/>
        </pc:sldMkLst>
        <pc:picChg chg="mod">
          <ac:chgData name="Antoine Turquet" userId="caeda86e-b278-47c4-a7ac-e4d92aada303" providerId="ADAL" clId="{91D8CE32-F4CC-4C9E-919E-30656529D15F}" dt="2023-06-08T08:47:36.135" v="0" actId="1076"/>
          <ac:picMkLst>
            <pc:docMk/>
            <pc:sldMk cId="607453612" sldId="256"/>
            <ac:picMk id="21" creationId="{A39AF8A1-207B-A3EE-C194-909F28081601}"/>
          </ac:picMkLst>
        </pc:picChg>
      </pc:sldChg>
      <pc:sldChg chg="delSp new del mod">
        <pc:chgData name="Antoine Turquet" userId="caeda86e-b278-47c4-a7ac-e4d92aada303" providerId="ADAL" clId="{91D8CE32-F4CC-4C9E-919E-30656529D15F}" dt="2023-06-08T08:55:50.479" v="3" actId="47"/>
        <pc:sldMkLst>
          <pc:docMk/>
          <pc:sldMk cId="151109797" sldId="257"/>
        </pc:sldMkLst>
        <pc:spChg chg="del">
          <ac:chgData name="Antoine Turquet" userId="caeda86e-b278-47c4-a7ac-e4d92aada303" providerId="ADAL" clId="{91D8CE32-F4CC-4C9E-919E-30656529D15F}" dt="2023-06-08T08:55:42.702" v="2" actId="478"/>
          <ac:spMkLst>
            <pc:docMk/>
            <pc:sldMk cId="151109797" sldId="257"/>
            <ac:spMk id="2" creationId="{C5ECD4B9-B6A3-7CDC-CAFA-3B944BFC29DF}"/>
          </ac:spMkLst>
        </pc:spChg>
      </pc:sldChg>
      <pc:sldChg chg="addSp delSp modSp add mod ord modNotesTx">
        <pc:chgData name="Antoine Turquet" userId="caeda86e-b278-47c4-a7ac-e4d92aada303" providerId="ADAL" clId="{91D8CE32-F4CC-4C9E-919E-30656529D15F}" dt="2023-06-09T08:51:34.887" v="964" actId="20577"/>
        <pc:sldMkLst>
          <pc:docMk/>
          <pc:sldMk cId="1702279997" sldId="257"/>
        </pc:sldMkLst>
        <pc:spChg chg="mod">
          <ac:chgData name="Antoine Turquet" userId="caeda86e-b278-47c4-a7ac-e4d92aada303" providerId="ADAL" clId="{91D8CE32-F4CC-4C9E-919E-30656529D15F}" dt="2023-06-08T09:26:34.172" v="250" actId="404"/>
          <ac:spMkLst>
            <pc:docMk/>
            <pc:sldMk cId="1702279997" sldId="257"/>
            <ac:spMk id="4" creationId="{5C76C91B-333D-CF33-4FE9-81CDD42E9314}"/>
          </ac:spMkLst>
        </pc:spChg>
        <pc:spChg chg="mod">
          <ac:chgData name="Antoine Turquet" userId="caeda86e-b278-47c4-a7ac-e4d92aada303" providerId="ADAL" clId="{91D8CE32-F4CC-4C9E-919E-30656529D15F}" dt="2023-06-08T09:07:00.809" v="41"/>
          <ac:spMkLst>
            <pc:docMk/>
            <pc:sldMk cId="1702279997" sldId="257"/>
            <ac:spMk id="14" creationId="{5473CB96-26EA-3B79-CE92-D23C97079D9D}"/>
          </ac:spMkLst>
        </pc:spChg>
        <pc:spChg chg="add mod">
          <ac:chgData name="Antoine Turquet" userId="caeda86e-b278-47c4-a7ac-e4d92aada303" providerId="ADAL" clId="{91D8CE32-F4CC-4C9E-919E-30656529D15F}" dt="2023-06-08T09:13:30.687" v="72" actId="164"/>
          <ac:spMkLst>
            <pc:docMk/>
            <pc:sldMk cId="1702279997" sldId="257"/>
            <ac:spMk id="17" creationId="{58BD0A7E-2D9B-5702-6489-FE7165407EDF}"/>
          </ac:spMkLst>
        </pc:spChg>
        <pc:spChg chg="add del mod">
          <ac:chgData name="Antoine Turquet" userId="caeda86e-b278-47c4-a7ac-e4d92aada303" providerId="ADAL" clId="{91D8CE32-F4CC-4C9E-919E-30656529D15F}" dt="2023-06-08T09:16:06.773" v="165" actId="478"/>
          <ac:spMkLst>
            <pc:docMk/>
            <pc:sldMk cId="1702279997" sldId="257"/>
            <ac:spMk id="19" creationId="{562E0480-9FB6-EAFD-4790-A677E7CD9325}"/>
          </ac:spMkLst>
        </pc:spChg>
        <pc:spChg chg="add mod">
          <ac:chgData name="Antoine Turquet" userId="caeda86e-b278-47c4-a7ac-e4d92aada303" providerId="ADAL" clId="{91D8CE32-F4CC-4C9E-919E-30656529D15F}" dt="2023-06-08T09:16:33.567" v="180" actId="164"/>
          <ac:spMkLst>
            <pc:docMk/>
            <pc:sldMk cId="1702279997" sldId="257"/>
            <ac:spMk id="20" creationId="{199D01F0-232D-AF29-D752-545D832282DC}"/>
          </ac:spMkLst>
        </pc:spChg>
        <pc:spChg chg="add mod">
          <ac:chgData name="Antoine Turquet" userId="caeda86e-b278-47c4-a7ac-e4d92aada303" providerId="ADAL" clId="{91D8CE32-F4CC-4C9E-919E-30656529D15F}" dt="2023-06-08T09:17:38.863" v="249" actId="164"/>
          <ac:spMkLst>
            <pc:docMk/>
            <pc:sldMk cId="1702279997" sldId="257"/>
            <ac:spMk id="26" creationId="{5121543E-E53C-AE29-800E-39B2CD602E14}"/>
          </ac:spMkLst>
        </pc:spChg>
        <pc:spChg chg="mod">
          <ac:chgData name="Antoine Turquet" userId="caeda86e-b278-47c4-a7ac-e4d92aada303" providerId="ADAL" clId="{91D8CE32-F4CC-4C9E-919E-30656529D15F}" dt="2023-06-08T09:15:00.078" v="163" actId="20577"/>
          <ac:spMkLst>
            <pc:docMk/>
            <pc:sldMk cId="1702279997" sldId="257"/>
            <ac:spMk id="28" creationId="{FCAB4934-2A55-0F7F-4716-E2514B28A4A1}"/>
          </ac:spMkLst>
        </pc:spChg>
        <pc:spChg chg="mod">
          <ac:chgData name="Antoine Turquet" userId="caeda86e-b278-47c4-a7ac-e4d92aada303" providerId="ADAL" clId="{91D8CE32-F4CC-4C9E-919E-30656529D15F}" dt="2023-06-09T08:51:34.887" v="964" actId="20577"/>
          <ac:spMkLst>
            <pc:docMk/>
            <pc:sldMk cId="1702279997" sldId="257"/>
            <ac:spMk id="29" creationId="{81AA0791-96FC-C58F-8522-93544B314C1A}"/>
          </ac:spMkLst>
        </pc:spChg>
        <pc:grpChg chg="add mod">
          <ac:chgData name="Antoine Turquet" userId="caeda86e-b278-47c4-a7ac-e4d92aada303" providerId="ADAL" clId="{91D8CE32-F4CC-4C9E-919E-30656529D15F}" dt="2023-06-08T09:11:26.523" v="64" actId="1076"/>
          <ac:grpSpMkLst>
            <pc:docMk/>
            <pc:sldMk cId="1702279997" sldId="257"/>
            <ac:grpSpMk id="11" creationId="{CDD85952-456C-BF88-1E9E-0E6819F0EAF4}"/>
          </ac:grpSpMkLst>
        </pc:grpChg>
        <pc:grpChg chg="add mod">
          <ac:chgData name="Antoine Turquet" userId="caeda86e-b278-47c4-a7ac-e4d92aada303" providerId="ADAL" clId="{91D8CE32-F4CC-4C9E-919E-30656529D15F}" dt="2023-06-08T09:13:30.687" v="72" actId="164"/>
          <ac:grpSpMkLst>
            <pc:docMk/>
            <pc:sldMk cId="1702279997" sldId="257"/>
            <ac:grpSpMk id="12" creationId="{96C7BFC9-441F-910F-9A65-474778FEB194}"/>
          </ac:grpSpMkLst>
        </pc:grpChg>
        <pc:grpChg chg="add mod">
          <ac:chgData name="Antoine Turquet" userId="caeda86e-b278-47c4-a7ac-e4d92aada303" providerId="ADAL" clId="{91D8CE32-F4CC-4C9E-919E-30656529D15F}" dt="2023-06-08T09:13:30.687" v="72" actId="164"/>
          <ac:grpSpMkLst>
            <pc:docMk/>
            <pc:sldMk cId="1702279997" sldId="257"/>
            <ac:grpSpMk id="18" creationId="{3059EE41-E035-8DD6-C5AF-6B9CC46F957E}"/>
          </ac:grpSpMkLst>
        </pc:grpChg>
        <pc:grpChg chg="del">
          <ac:chgData name="Antoine Turquet" userId="caeda86e-b278-47c4-a7ac-e4d92aada303" providerId="ADAL" clId="{91D8CE32-F4CC-4C9E-919E-30656529D15F}" dt="2023-06-08T08:55:55.683" v="6" actId="478"/>
          <ac:grpSpMkLst>
            <pc:docMk/>
            <pc:sldMk cId="1702279997" sldId="257"/>
            <ac:grpSpMk id="24" creationId="{154A174C-A8B5-38FD-88F3-5485400F1CBC}"/>
          </ac:grpSpMkLst>
        </pc:grpChg>
        <pc:grpChg chg="add mod">
          <ac:chgData name="Antoine Turquet" userId="caeda86e-b278-47c4-a7ac-e4d92aada303" providerId="ADAL" clId="{91D8CE32-F4CC-4C9E-919E-30656529D15F}" dt="2023-06-08T09:17:38.863" v="249" actId="164"/>
          <ac:grpSpMkLst>
            <pc:docMk/>
            <pc:sldMk cId="1702279997" sldId="257"/>
            <ac:grpSpMk id="25" creationId="{A78A57A4-E658-11D6-ACFA-81F222FFC283}"/>
          </ac:grpSpMkLst>
        </pc:grpChg>
        <pc:grpChg chg="add mod">
          <ac:chgData name="Antoine Turquet" userId="caeda86e-b278-47c4-a7ac-e4d92aada303" providerId="ADAL" clId="{91D8CE32-F4CC-4C9E-919E-30656529D15F}" dt="2023-06-08T09:17:38.863" v="249" actId="164"/>
          <ac:grpSpMkLst>
            <pc:docMk/>
            <pc:sldMk cId="1702279997" sldId="257"/>
            <ac:grpSpMk id="27" creationId="{B3B70899-019D-9991-E922-7EA418608DCD}"/>
          </ac:grpSpMkLst>
        </pc:grpChg>
        <pc:picChg chg="add mod modCrop">
          <ac:chgData name="Antoine Turquet" userId="caeda86e-b278-47c4-a7ac-e4d92aada303" providerId="ADAL" clId="{91D8CE32-F4CC-4C9E-919E-30656529D15F}" dt="2023-06-08T09:11:26.523" v="64" actId="1076"/>
          <ac:picMkLst>
            <pc:docMk/>
            <pc:sldMk cId="1702279997" sldId="257"/>
            <ac:picMk id="8" creationId="{B08AF2DB-CF72-95A6-3979-551A7C9D25FE}"/>
          </ac:picMkLst>
        </pc:picChg>
        <pc:picChg chg="add mod modCrop">
          <ac:chgData name="Antoine Turquet" userId="caeda86e-b278-47c4-a7ac-e4d92aada303" providerId="ADAL" clId="{91D8CE32-F4CC-4C9E-919E-30656529D15F}" dt="2023-06-08T09:06:32.594" v="37" actId="164"/>
          <ac:picMkLst>
            <pc:docMk/>
            <pc:sldMk cId="1702279997" sldId="257"/>
            <ac:picMk id="9" creationId="{1401E7C1-100C-A88E-5409-F9CAF3F28F5C}"/>
          </ac:picMkLst>
        </pc:picChg>
        <pc:picChg chg="add mod modCrop">
          <ac:chgData name="Antoine Turquet" userId="caeda86e-b278-47c4-a7ac-e4d92aada303" providerId="ADAL" clId="{91D8CE32-F4CC-4C9E-919E-30656529D15F}" dt="2023-06-08T09:06:32.594" v="37" actId="164"/>
          <ac:picMkLst>
            <pc:docMk/>
            <pc:sldMk cId="1702279997" sldId="257"/>
            <ac:picMk id="10" creationId="{15A83129-6560-E5D2-AAD4-C10A684D6554}"/>
          </ac:picMkLst>
        </pc:picChg>
        <pc:picChg chg="mod modCrop">
          <ac:chgData name="Antoine Turquet" userId="caeda86e-b278-47c4-a7ac-e4d92aada303" providerId="ADAL" clId="{91D8CE32-F4CC-4C9E-919E-30656529D15F}" dt="2023-06-08T09:07:11.769" v="43" actId="732"/>
          <ac:picMkLst>
            <pc:docMk/>
            <pc:sldMk cId="1702279997" sldId="257"/>
            <ac:picMk id="13" creationId="{4647F983-067D-60D6-8AA3-A3F1A71947CC}"/>
          </ac:picMkLst>
        </pc:picChg>
        <pc:picChg chg="add mod">
          <ac:chgData name="Antoine Turquet" userId="caeda86e-b278-47c4-a7ac-e4d92aada303" providerId="ADAL" clId="{91D8CE32-F4CC-4C9E-919E-30656529D15F}" dt="2023-06-08T09:16:33.567" v="180" actId="164"/>
          <ac:picMkLst>
            <pc:docMk/>
            <pc:sldMk cId="1702279997" sldId="257"/>
            <ac:picMk id="16" creationId="{4660D691-7AA0-390C-8DBB-DBCF9D79962D}"/>
          </ac:picMkLst>
        </pc:picChg>
        <pc:picChg chg="del">
          <ac:chgData name="Antoine Turquet" userId="caeda86e-b278-47c4-a7ac-e4d92aada303" providerId="ADAL" clId="{91D8CE32-F4CC-4C9E-919E-30656529D15F}" dt="2023-06-08T08:55:54.925" v="5" actId="478"/>
          <ac:picMkLst>
            <pc:docMk/>
            <pc:sldMk cId="1702279997" sldId="257"/>
            <ac:picMk id="21" creationId="{A39AF8A1-207B-A3EE-C194-909F28081601}"/>
          </ac:picMkLst>
        </pc:picChg>
        <pc:picChg chg="add del mod">
          <ac:chgData name="Antoine Turquet" userId="caeda86e-b278-47c4-a7ac-e4d92aada303" providerId="ADAL" clId="{91D8CE32-F4CC-4C9E-919E-30656529D15F}" dt="2023-06-08T09:05:07.945" v="18" actId="478"/>
          <ac:picMkLst>
            <pc:docMk/>
            <pc:sldMk cId="1702279997" sldId="257"/>
            <ac:picMk id="1026" creationId="{EA8E1F64-8B2C-F7DB-D225-6B4325656220}"/>
          </ac:picMkLst>
        </pc:picChg>
        <pc:picChg chg="add del mod">
          <ac:chgData name="Antoine Turquet" userId="caeda86e-b278-47c4-a7ac-e4d92aada303" providerId="ADAL" clId="{91D8CE32-F4CC-4C9E-919E-30656529D15F}" dt="2023-06-08T09:09:41.270" v="50" actId="478"/>
          <ac:picMkLst>
            <pc:docMk/>
            <pc:sldMk cId="1702279997" sldId="257"/>
            <ac:picMk id="1028" creationId="{A39FDD2B-F144-E88F-3A5A-4CBD7E1B0839}"/>
          </ac:picMkLst>
        </pc:picChg>
        <pc:picChg chg="add mod">
          <ac:chgData name="Antoine Turquet" userId="caeda86e-b278-47c4-a7ac-e4d92aada303" providerId="ADAL" clId="{91D8CE32-F4CC-4C9E-919E-30656529D15F}" dt="2023-06-08T09:13:37.800" v="73" actId="1076"/>
          <ac:picMkLst>
            <pc:docMk/>
            <pc:sldMk cId="1702279997" sldId="257"/>
            <ac:picMk id="1030" creationId="{1888EE37-EF1E-C8E3-5FD8-60D6E1F138A5}"/>
          </ac:picMkLst>
        </pc:picChg>
      </pc:sldChg>
    </pc:docChg>
  </pc:docChgLst>
  <pc:docChgLst>
    <pc:chgData name="Celso Alvizuri" userId="S::celso.alvizuri@norsar.no::3371b8ec-b75d-41ef-9001-8a691bf6b081" providerId="AD" clId="Web-{A775C93E-909E-409F-8B9F-B6D394A24681}"/>
    <pc:docChg chg="modSld">
      <pc:chgData name="Celso Alvizuri" userId="S::celso.alvizuri@norsar.no::3371b8ec-b75d-41ef-9001-8a691bf6b081" providerId="AD" clId="Web-{A775C93E-909E-409F-8B9F-B6D394A24681}" dt="2023-06-08T11:55:45.933" v="6" actId="20577"/>
      <pc:docMkLst>
        <pc:docMk/>
      </pc:docMkLst>
      <pc:sldChg chg="modSp">
        <pc:chgData name="Celso Alvizuri" userId="S::celso.alvizuri@norsar.no::3371b8ec-b75d-41ef-9001-8a691bf6b081" providerId="AD" clId="Web-{A775C93E-909E-409F-8B9F-B6D394A24681}" dt="2023-06-08T11:55:45.933" v="6" actId="20577"/>
        <pc:sldMkLst>
          <pc:docMk/>
          <pc:sldMk cId="1702279997" sldId="257"/>
        </pc:sldMkLst>
        <pc:spChg chg="mod">
          <ac:chgData name="Celso Alvizuri" userId="S::celso.alvizuri@norsar.no::3371b8ec-b75d-41ef-9001-8a691bf6b081" providerId="AD" clId="Web-{A775C93E-909E-409F-8B9F-B6D394A24681}" dt="2023-06-08T11:55:45.933" v="6" actId="20577"/>
          <ac:spMkLst>
            <pc:docMk/>
            <pc:sldMk cId="1702279997" sldId="257"/>
            <ac:spMk id="29" creationId="{81AA0791-96FC-C58F-8522-93544B314C1A}"/>
          </ac:spMkLst>
        </pc:spChg>
      </pc:sldChg>
    </pc:docChg>
  </pc:docChgLst>
  <pc:docChgLst>
    <pc:chgData name="Tina Kaschwich" userId="S::tina.kaschwich@norsar.no::028ec651-cf74-4c8b-8daa-55080690acd2" providerId="AD" clId="Web-{0B17D37F-F25B-8D51-F27B-0F6A548C2B9C}"/>
    <pc:docChg chg="mod">
      <pc:chgData name="Tina Kaschwich" userId="S::tina.kaschwich@norsar.no::028ec651-cf74-4c8b-8daa-55080690acd2" providerId="AD" clId="Web-{0B17D37F-F25B-8D51-F27B-0F6A548C2B9C}" dt="2023-06-08T07:40:41.165" v="6"/>
      <pc:docMkLst>
        <pc:docMk/>
      </pc:docMkLst>
      <pc:sldChg chg="addCm">
        <pc:chgData name="Tina Kaschwich" userId="S::tina.kaschwich@norsar.no::028ec651-cf74-4c8b-8daa-55080690acd2" providerId="AD" clId="Web-{0B17D37F-F25B-8D51-F27B-0F6A548C2B9C}" dt="2023-06-08T07:40:41.165" v="6"/>
        <pc:sldMkLst>
          <pc:docMk/>
          <pc:sldMk cId="607453612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na Kaschwich" userId="S::tina.kaschwich@norsar.no::028ec651-cf74-4c8b-8daa-55080690acd2" providerId="AD" clId="Web-{0B17D37F-F25B-8D51-F27B-0F6A548C2B9C}" dt="2023-06-08T07:38:13.079" v="4"/>
              <pc2:cmMkLst xmlns:pc2="http://schemas.microsoft.com/office/powerpoint/2019/9/main/command">
                <pc:docMk/>
                <pc:sldMk cId="607453612" sldId="256"/>
                <pc2:cmMk id="{2EA8362F-18C7-46D8-A6D6-62B86677DFB8}"/>
              </pc2:cmMkLst>
            </pc226:cmChg>
            <pc226:cmChg xmlns:pc226="http://schemas.microsoft.com/office/powerpoint/2022/06/main/command" chg="add">
              <pc226:chgData name="Tina Kaschwich" userId="S::tina.kaschwich@norsar.no::028ec651-cf74-4c8b-8daa-55080690acd2" providerId="AD" clId="Web-{0B17D37F-F25B-8D51-F27B-0F6A548C2B9C}" dt="2023-06-08T07:36:22.120" v="3"/>
              <pc2:cmMkLst xmlns:pc2="http://schemas.microsoft.com/office/powerpoint/2019/9/main/command">
                <pc:docMk/>
                <pc:sldMk cId="607453612" sldId="256"/>
                <pc2:cmMk id="{5CB5854D-8674-421C-9728-59C601D9433F}"/>
              </pc2:cmMkLst>
            </pc226:cmChg>
            <pc226:cmChg xmlns:pc226="http://schemas.microsoft.com/office/powerpoint/2022/06/main/command" chg="add">
              <pc226:chgData name="Tina Kaschwich" userId="S::tina.kaschwich@norsar.no::028ec651-cf74-4c8b-8daa-55080690acd2" providerId="AD" clId="Web-{0B17D37F-F25B-8D51-F27B-0F6A548C2B9C}" dt="2023-06-08T07:40:41.165" v="6"/>
              <pc2:cmMkLst xmlns:pc2="http://schemas.microsoft.com/office/powerpoint/2019/9/main/command">
                <pc:docMk/>
                <pc:sldMk cId="607453612" sldId="256"/>
                <pc2:cmMk id="{E31DD54F-7765-4440-9BED-AEF36EE2CE20}"/>
              </pc2:cmMkLst>
            </pc226:cmChg>
            <pc226:cmChg xmlns:pc226="http://schemas.microsoft.com/office/powerpoint/2022/06/main/command" chg="add">
              <pc226:chgData name="Tina Kaschwich" userId="S::tina.kaschwich@norsar.no::028ec651-cf74-4c8b-8daa-55080690acd2" providerId="AD" clId="Web-{0B17D37F-F25B-8D51-F27B-0F6A548C2B9C}" dt="2023-06-08T07:39:41.646" v="5"/>
              <pc2:cmMkLst xmlns:pc2="http://schemas.microsoft.com/office/powerpoint/2019/9/main/command">
                <pc:docMk/>
                <pc:sldMk cId="607453612" sldId="256"/>
                <pc2:cmMk id="{33CC005F-F908-4746-A73B-1386E7D7B417}"/>
              </pc2:cmMkLst>
            </pc226:cmChg>
            <pc226:cmChg xmlns:pc226="http://schemas.microsoft.com/office/powerpoint/2022/06/main/command" chg="add">
              <pc226:chgData name="Tina Kaschwich" userId="S::tina.kaschwich@norsar.no::028ec651-cf74-4c8b-8daa-55080690acd2" providerId="AD" clId="Web-{0B17D37F-F25B-8D51-F27B-0F6A548C2B9C}" dt="2023-06-08T07:33:44.548" v="1"/>
              <pc2:cmMkLst xmlns:pc2="http://schemas.microsoft.com/office/powerpoint/2019/9/main/command">
                <pc:docMk/>
                <pc:sldMk cId="607453612" sldId="256"/>
                <pc2:cmMk id="{A71BFB80-64F9-47DC-A795-1081FC567284}"/>
              </pc2:cmMkLst>
            </pc226:cmChg>
            <pc226:cmChg xmlns:pc226="http://schemas.microsoft.com/office/powerpoint/2022/06/main/command" chg="add">
              <pc226:chgData name="Tina Kaschwich" userId="S::tina.kaschwich@norsar.no::028ec651-cf74-4c8b-8daa-55080690acd2" providerId="AD" clId="Web-{0B17D37F-F25B-8D51-F27B-0F6A548C2B9C}" dt="2023-06-08T07:35:01.381" v="2"/>
              <pc2:cmMkLst xmlns:pc2="http://schemas.microsoft.com/office/powerpoint/2019/9/main/command">
                <pc:docMk/>
                <pc:sldMk cId="607453612" sldId="256"/>
                <pc2:cmMk id="{6F2897FA-6A08-41BC-B0C4-55F94290D345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8A695-21E1-407F-ABBD-82FF6E982341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E1C3-195A-4093-9E68-832D9004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1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tr-TR" dirty="0"/>
              <a:t>The largest mining induced earthquake in Scandinavia happened in Kiruna in May 2020 having 4.9 magnitude.</a:t>
            </a:r>
          </a:p>
          <a:p>
            <a:pPr marL="228600" indent="-228600">
              <a:buAutoNum type="arabicParenR"/>
            </a:pPr>
            <a:r>
              <a:rPr lang="tr-TR" dirty="0"/>
              <a:t>The data is recorded in near and far field both infrasound and seismic sensors provides a unique dataset</a:t>
            </a:r>
          </a:p>
          <a:p>
            <a:pPr marL="228600" indent="-228600">
              <a:buAutoNum type="arabicParenR"/>
            </a:pPr>
            <a:r>
              <a:rPr lang="tr-TR" dirty="0"/>
              <a:t>We used this data to conduct near field infrasound simulations</a:t>
            </a:r>
          </a:p>
          <a:p>
            <a:pPr marL="228600" indent="-228600">
              <a:buAutoNum type="arabicParenR"/>
            </a:pPr>
            <a:r>
              <a:rPr lang="tr-TR" dirty="0"/>
              <a:t>And propagated these results to far field </a:t>
            </a:r>
          </a:p>
          <a:p>
            <a:pPr marL="228600" indent="-228600">
              <a:buAutoNum type="arabicParenR"/>
            </a:pPr>
            <a:r>
              <a:rPr lang="tr-TR" dirty="0"/>
              <a:t>The aim is to find out how much we can learn about source mechanism and characteristics adding infrasound into our seismic analyses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EE1C3-195A-4093-9E68-832D9004B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3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1888EE37-EF1E-C8E3-5FD8-60D6E1F13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17" y="3280622"/>
            <a:ext cx="8376360" cy="29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317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890944" y="26169"/>
            <a:ext cx="87176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Constraining Moment-Tensor and Source Depth of a Mine Quake Using Local Infrasound Data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Antoine Turquet(1), Quentin Brissaud(1), Celso Alvizuri(1), Sven Peter Näsholm(1,2), Alexis Le Pichon(3), Johan Kero(4)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NORSAR, (2) University of Oslo, (3) CEA, (4) IRF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1098A-7B8F-85F3-7E58-69D9ED19C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27" y="6369225"/>
            <a:ext cx="1930173" cy="42170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F5251A9-28F8-8027-516C-2E0A2FC68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r="1010" b="20370"/>
          <a:stretch/>
        </p:blipFill>
        <p:spPr bwMode="auto">
          <a:xfrm>
            <a:off x="2794645" y="6369225"/>
            <a:ext cx="1044852" cy="4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A98119F-EC21-AFD7-FA16-3FDD926BE4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35746" r="7861" b="30470"/>
          <a:stretch/>
        </p:blipFill>
        <p:spPr>
          <a:xfrm>
            <a:off x="7445" y="6369224"/>
            <a:ext cx="1749357" cy="42170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57B6DD8-2078-F4FD-CCDF-9518C8E27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87" y="6294328"/>
            <a:ext cx="571499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CAB4934-2A55-0F7F-4716-E2514B28A4A1}"/>
              </a:ext>
            </a:extLst>
          </p:cNvPr>
          <p:cNvSpPr txBox="1"/>
          <p:nvPr/>
        </p:nvSpPr>
        <p:spPr>
          <a:xfrm>
            <a:off x="153027" y="4724668"/>
            <a:ext cx="401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0" dirty="0">
                <a:solidFill>
                  <a:srgbClr val="000000"/>
                </a:solidFill>
                <a:latin typeface="Calibri" pitchFamily="18"/>
              </a:rPr>
              <a:t>A </a:t>
            </a:r>
            <a:r>
              <a:rPr lang="en-US" sz="1600" b="0" dirty="0">
                <a:solidFill>
                  <a:srgbClr val="000000"/>
                </a:solidFill>
                <a:latin typeface="Calibri" pitchFamily="18"/>
              </a:rPr>
              <a:t>mine</a:t>
            </a:r>
            <a:r>
              <a:rPr lang="tr-TR" sz="1600" b="0" dirty="0">
                <a:solidFill>
                  <a:srgbClr val="000000"/>
                </a:solidFill>
                <a:latin typeface="Calibri" pitchFamily="18"/>
              </a:rPr>
              <a:t>-</a:t>
            </a:r>
            <a:r>
              <a:rPr lang="en-US" sz="1600" b="0" dirty="0">
                <a:solidFill>
                  <a:srgbClr val="000000"/>
                </a:solidFill>
                <a:latin typeface="Calibri" pitchFamily="18"/>
              </a:rPr>
              <a:t>quake of </a:t>
            </a:r>
            <a:r>
              <a:rPr lang="tr-TR" sz="1600" b="0" dirty="0">
                <a:solidFill>
                  <a:srgbClr val="000000"/>
                </a:solidFill>
                <a:latin typeface="Calibri" pitchFamily="18"/>
              </a:rPr>
              <a:t>mb </a:t>
            </a:r>
            <a:r>
              <a:rPr lang="en-US" sz="1600" b="0" dirty="0">
                <a:solidFill>
                  <a:srgbClr val="000000"/>
                </a:solidFill>
                <a:latin typeface="Calibri" pitchFamily="18"/>
              </a:rPr>
              <a:t>4.</a:t>
            </a:r>
            <a:r>
              <a:rPr lang="tr-TR" sz="1600" b="0" dirty="0">
                <a:solidFill>
                  <a:srgbClr val="000000"/>
                </a:solidFill>
                <a:latin typeface="Calibri" pitchFamily="18"/>
              </a:rPr>
              <a:t>9</a:t>
            </a:r>
            <a:r>
              <a:rPr lang="en-US" sz="1600" b="0" dirty="0">
                <a:solidFill>
                  <a:srgbClr val="000000"/>
                </a:solidFill>
                <a:latin typeface="Calibri" pitchFamily="18"/>
              </a:rPr>
              <a:t> occurred in Kiruna, Sweden</a:t>
            </a:r>
            <a:r>
              <a:rPr lang="en-US" sz="1600" dirty="0">
                <a:effectLst/>
              </a:rPr>
              <a:t> 18 May 2020 at 1:11:56.2 UTC</a:t>
            </a:r>
            <a:endParaRPr lang="tr-TR" sz="1600" b="0" dirty="0">
              <a:solidFill>
                <a:srgbClr val="000000"/>
              </a:solidFill>
              <a:latin typeface="Calibri" pitchFamily="18"/>
            </a:endParaRPr>
          </a:p>
          <a:p>
            <a:endParaRPr lang="tr-TR" sz="1600" dirty="0">
              <a:solidFill>
                <a:srgbClr val="000000"/>
              </a:solidFill>
              <a:latin typeface="Calibri" pitchFamily="18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libri" pitchFamily="18"/>
              </a:rPr>
              <a:t>This event is the largest mining-induced earthquake in Scandinavia</a:t>
            </a:r>
            <a:r>
              <a:rPr lang="tr-TR" sz="1600" dirty="0">
                <a:solidFill>
                  <a:srgbClr val="000000"/>
                </a:solidFill>
                <a:latin typeface="Calibri" pitchFamily="18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AA0791-96FC-C58F-8522-93544B314C1A}"/>
              </a:ext>
            </a:extLst>
          </p:cNvPr>
          <p:cNvSpPr txBox="1"/>
          <p:nvPr/>
        </p:nvSpPr>
        <p:spPr>
          <a:xfrm>
            <a:off x="6590739" y="4736876"/>
            <a:ext cx="5553259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tr-TR" sz="1600" b="0" dirty="0">
                <a:solidFill>
                  <a:srgbClr val="000000"/>
                </a:solidFill>
                <a:latin typeface="Calibri" pitchFamily="18"/>
              </a:rPr>
              <a:t>The seismo-acoustic data and analysed is collected both in near field and in far field.</a:t>
            </a:r>
          </a:p>
          <a:p>
            <a:endParaRPr lang="tr-TR" sz="1600" b="0" dirty="0">
              <a:solidFill>
                <a:srgbClr val="000000"/>
              </a:solidFill>
              <a:latin typeface="Calibri" pitchFamily="18"/>
            </a:endParaRPr>
          </a:p>
          <a:p>
            <a:r>
              <a:rPr lang="tr-TR" sz="1600" dirty="0">
                <a:solidFill>
                  <a:srgbClr val="000000"/>
                </a:solidFill>
                <a:latin typeface="Calibri"/>
                <a:cs typeface="Calibri"/>
              </a:rPr>
              <a:t>Main motivation is to explore how much we can learn about source characteristics by adding infrasound to seismic analyses.</a:t>
            </a:r>
          </a:p>
        </p:txBody>
      </p:sp>
      <p:pic>
        <p:nvPicPr>
          <p:cNvPr id="8" name="Picture 7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B08AF2DB-CF72-95A6-3979-551A7C9D25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718" r="759" b="54586"/>
          <a:stretch/>
        </p:blipFill>
        <p:spPr>
          <a:xfrm>
            <a:off x="3941718" y="1412146"/>
            <a:ext cx="2042281" cy="186255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D85952-456C-BF88-1E9E-0E6819F0EAF4}"/>
              </a:ext>
            </a:extLst>
          </p:cNvPr>
          <p:cNvGrpSpPr/>
          <p:nvPr/>
        </p:nvGrpSpPr>
        <p:grpSpPr>
          <a:xfrm>
            <a:off x="5984001" y="1626932"/>
            <a:ext cx="1935334" cy="1448651"/>
            <a:chOff x="6143345" y="1822126"/>
            <a:chExt cx="1571350" cy="1135790"/>
          </a:xfrm>
        </p:grpSpPr>
        <p:pic>
          <p:nvPicPr>
            <p:cNvPr id="9" name="Picture 8" descr="A picture containing text, handwriting, font, line&#10;&#10;Description automatically generated">
              <a:extLst>
                <a:ext uri="{FF2B5EF4-FFF2-40B4-BE49-F238E27FC236}">
                  <a16:creationId xmlns:a16="http://schemas.microsoft.com/office/drawing/2014/main" id="{1401E7C1-100C-A88E-5409-F9CAF3F28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4316" t="2440" r="869" b="68711"/>
            <a:stretch/>
          </p:blipFill>
          <p:spPr>
            <a:xfrm>
              <a:off x="6143345" y="2390021"/>
              <a:ext cx="1571349" cy="567895"/>
            </a:xfrm>
            <a:prstGeom prst="rect">
              <a:avLst/>
            </a:prstGeom>
          </p:spPr>
        </p:pic>
        <p:pic>
          <p:nvPicPr>
            <p:cNvPr id="10" name="Picture 9" descr="A picture containing text, handwriting, font, line&#10;&#10;Description automatically generated">
              <a:extLst>
                <a:ext uri="{FF2B5EF4-FFF2-40B4-BE49-F238E27FC236}">
                  <a16:creationId xmlns:a16="http://schemas.microsoft.com/office/drawing/2014/main" id="{15A83129-6560-E5D2-AAD4-C10A684D6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154" t="2440" r="50030" b="68711"/>
            <a:stretch/>
          </p:blipFill>
          <p:spPr>
            <a:xfrm>
              <a:off x="6143346" y="1822126"/>
              <a:ext cx="1571349" cy="56789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59EE41-E035-8DD6-C5AF-6B9CC46F957E}"/>
              </a:ext>
            </a:extLst>
          </p:cNvPr>
          <p:cNvGrpSpPr/>
          <p:nvPr/>
        </p:nvGrpSpPr>
        <p:grpSpPr>
          <a:xfrm>
            <a:off x="1482036" y="1480710"/>
            <a:ext cx="2558502" cy="1756923"/>
            <a:chOff x="1482036" y="1480710"/>
            <a:chExt cx="2558502" cy="175692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6C7BFC9-441F-910F-9A65-474778FEB194}"/>
                </a:ext>
              </a:extLst>
            </p:cNvPr>
            <p:cNvGrpSpPr/>
            <p:nvPr/>
          </p:nvGrpSpPr>
          <p:grpSpPr>
            <a:xfrm>
              <a:off x="1484647" y="1480710"/>
              <a:ext cx="2555891" cy="1756923"/>
              <a:chOff x="5313489" y="1318687"/>
              <a:chExt cx="3909665" cy="266418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647F983-067D-60D6-8AA3-A3F1A71947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50859" r="-1"/>
              <a:stretch/>
            </p:blipFill>
            <p:spPr>
              <a:xfrm>
                <a:off x="5313489" y="1318687"/>
                <a:ext cx="3909665" cy="2664183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473CB96-26EA-3B79-CE92-D23C97079D9D}"/>
                  </a:ext>
                </a:extLst>
              </p:cNvPr>
              <p:cNvSpPr/>
              <p:nvPr/>
            </p:nvSpPr>
            <p:spPr>
              <a:xfrm>
                <a:off x="6427775" y="3888826"/>
                <a:ext cx="736846" cy="940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BD0A7E-2D9B-5702-6489-FE7165407EDF}"/>
                </a:ext>
              </a:extLst>
            </p:cNvPr>
            <p:cNvSpPr/>
            <p:nvPr/>
          </p:nvSpPr>
          <p:spPr>
            <a:xfrm>
              <a:off x="1482036" y="1542072"/>
              <a:ext cx="292963" cy="307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B70899-019D-9991-E922-7EA418608DCD}"/>
              </a:ext>
            </a:extLst>
          </p:cNvPr>
          <p:cNvGrpSpPr/>
          <p:nvPr/>
        </p:nvGrpSpPr>
        <p:grpSpPr>
          <a:xfrm>
            <a:off x="-2610" y="1412146"/>
            <a:ext cx="1484646" cy="2106695"/>
            <a:chOff x="-2610" y="1412146"/>
            <a:chExt cx="1484646" cy="210669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78A57A4-E658-11D6-ACFA-81F222FFC283}"/>
                </a:ext>
              </a:extLst>
            </p:cNvPr>
            <p:cNvGrpSpPr/>
            <p:nvPr/>
          </p:nvGrpSpPr>
          <p:grpSpPr>
            <a:xfrm>
              <a:off x="-2610" y="1412146"/>
              <a:ext cx="1484646" cy="2106695"/>
              <a:chOff x="-2610" y="1412146"/>
              <a:chExt cx="1484646" cy="210669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660D691-7AA0-390C-8DBB-DBCF9D799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1412146"/>
                <a:ext cx="1482036" cy="210669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9D01F0-232D-AF29-D752-545D832282DC}"/>
                  </a:ext>
                </a:extLst>
              </p:cNvPr>
              <p:cNvSpPr txBox="1"/>
              <p:nvPr/>
            </p:nvSpPr>
            <p:spPr>
              <a:xfrm>
                <a:off x="-2610" y="1417494"/>
                <a:ext cx="7394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100" dirty="0"/>
                  <a:t>USGS</a:t>
                </a:r>
                <a:endParaRPr lang="en-US" sz="1100" dirty="0"/>
              </a:p>
            </p:txBody>
          </p:sp>
        </p:grp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5121543E-E53C-AE29-800E-39B2CD602E14}"/>
                </a:ext>
              </a:extLst>
            </p:cNvPr>
            <p:cNvSpPr/>
            <p:nvPr/>
          </p:nvSpPr>
          <p:spPr>
            <a:xfrm>
              <a:off x="977707" y="1899810"/>
              <a:ext cx="101638" cy="12428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227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f271f7-7dbe-482c-91ae-dc4909184ce8">
      <Terms xmlns="http://schemas.microsoft.com/office/infopath/2007/PartnerControls"/>
    </lcf76f155ced4ddcb4097134ff3c332f>
    <TaxCatchAll xmlns="3a82e3c1-6edd-4c62-bc9d-c75ee440d18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51733D5B74C24B870EBD08D334DA3C" ma:contentTypeVersion="13" ma:contentTypeDescription="Opprett et nytt dokument." ma:contentTypeScope="" ma:versionID="a5c23d002848a00fe78825e7b8a15d32">
  <xsd:schema xmlns:xsd="http://www.w3.org/2001/XMLSchema" xmlns:xs="http://www.w3.org/2001/XMLSchema" xmlns:p="http://schemas.microsoft.com/office/2006/metadata/properties" xmlns:ns2="8df271f7-7dbe-482c-91ae-dc4909184ce8" xmlns:ns3="3a82e3c1-6edd-4c62-bc9d-c75ee440d188" targetNamespace="http://schemas.microsoft.com/office/2006/metadata/properties" ma:root="true" ma:fieldsID="316685e737ab17dc50f380bbb5cb0ad3" ns2:_="" ns3:_="">
    <xsd:import namespace="8df271f7-7dbe-482c-91ae-dc4909184ce8"/>
    <xsd:import namespace="3a82e3c1-6edd-4c62-bc9d-c75ee440d1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271f7-7dbe-482c-91ae-dc4909184c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d7761ae6-4166-48ea-aa71-7617bb543d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2e3c1-6edd-4c62-bc9d-c75ee440d1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fcaa8ec-c930-4c04-9a11-5349afc0fccd}" ma:internalName="TaxCatchAll" ma:showField="CatchAllData" ma:web="3a82e3c1-6edd-4c62-bc9d-c75ee440d1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1733D5B74C24B870EBD08D334DA3C" ma:contentTypeVersion="13" ma:contentTypeDescription="Create a new document." ma:contentTypeScope="" ma:versionID="4aa6ba03641f098ae1376340a25a9663">
  <xsd:schema xmlns:xsd="http://www.w3.org/2001/XMLSchema" xmlns:xs="http://www.w3.org/2001/XMLSchema" xmlns:p="http://schemas.microsoft.com/office/2006/metadata/properties" xmlns:ns2="8df271f7-7dbe-482c-91ae-dc4909184ce8" xmlns:ns3="3a82e3c1-6edd-4c62-bc9d-c75ee440d188" targetNamespace="http://schemas.microsoft.com/office/2006/metadata/properties" ma:root="true" ma:fieldsID="91c1de8a4a3866cbf143cc660a5f4824" ns2:_="" ns3:_="">
    <xsd:import namespace="8df271f7-7dbe-482c-91ae-dc4909184ce8"/>
    <xsd:import namespace="3a82e3c1-6edd-4c62-bc9d-c75ee440d1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271f7-7dbe-482c-91ae-dc4909184c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7761ae6-4166-48ea-aa71-7617bb543d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2e3c1-6edd-4c62-bc9d-c75ee440d1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fcaa8ec-c930-4c04-9a11-5349afc0fccd}" ma:internalName="TaxCatchAll" ma:showField="CatchAllData" ma:web="3a82e3c1-6edd-4c62-bc9d-c75ee440d1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B672E3-D4EE-44A2-86E2-AB88FEBCF6BF}">
  <ds:schemaRefs>
    <ds:schemaRef ds:uri="3a82e3c1-6edd-4c62-bc9d-c75ee440d188"/>
    <ds:schemaRef ds:uri="8df271f7-7dbe-482c-91ae-dc4909184ce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9F02DBC-C5AB-43F1-B8CF-488C24C7AE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E6503-93CE-4BB2-8B26-AA9E121F5C36}">
  <ds:schemaRefs>
    <ds:schemaRef ds:uri="3a82e3c1-6edd-4c62-bc9d-c75ee440d188"/>
    <ds:schemaRef ds:uri="8df271f7-7dbe-482c-91ae-dc4909184c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C1E45ECC-64D8-4DB5-B454-B975D89C1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f271f7-7dbe-482c-91ae-dc4909184ce8"/>
    <ds:schemaRef ds:uri="3a82e3c1-6edd-4c62-bc9d-c75ee440d1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213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Antoine Turquet</cp:lastModifiedBy>
  <cp:revision>3</cp:revision>
  <dcterms:created xsi:type="dcterms:W3CDTF">2023-04-18T13:25:54Z</dcterms:created>
  <dcterms:modified xsi:type="dcterms:W3CDTF">2023-06-09T10:10:58Z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0x0101002A51733D5B74C24B870EBD08D334DA3C</vt:lpwstr>
  </property>
  <property fmtid="{D5CDD505-2E9C-101B-9397-08002B2CF9AE}" pid="3" name="MediaServiceImageTags">
    <vt:lpwstr/>
  </property>
</Properties>
</file>