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4"/>
  </p:notesMasterIdLst>
  <p:sldIdLst>
    <p:sldId id="261" r:id="rId6"/>
    <p:sldId id="256" r:id="rId7"/>
    <p:sldId id="262" r:id="rId8"/>
    <p:sldId id="263" r:id="rId9"/>
    <p:sldId id="267" r:id="rId10"/>
    <p:sldId id="268" r:id="rId11"/>
    <p:sldId id="269" r:id="rId12"/>
    <p:sldId id="270" r:id="rId13"/>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8"/>
            <p14:sldId id="269"/>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72444C-732B-453D-986B-95CD4C6389BD}" name="Tina Kaschwich" initials="TK" userId="S::tina.kaschwich@norsar.no::028ec651-cf74-4c8b-8daa-55080690acd2" providerId="AD"/>
  <p188:author id="{42E91FEC-F1DF-2AE1-D2D7-4055A21DD1E2}" name="Antoine Turquet" initials="AT" userId="S::antoine@norsar.no::caeda86e-b278-47c4-a7ac-e4d92aada30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7E79A-4790-4472-8F8D-0020C40145E5}" v="842" dt="2023-06-09T10:09:44.701"/>
    <p1510:client id="{7AB683BA-AAD0-4714-9942-DCF7571C4817}" v="40" dt="2023-06-08T11:58:52.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51" autoAdjust="0"/>
  </p:normalViewPr>
  <p:slideViewPr>
    <p:cSldViewPr snapToGrid="0">
      <p:cViewPr varScale="1">
        <p:scale>
          <a:sx n="96" d="100"/>
          <a:sy n="96" d="100"/>
        </p:scale>
        <p:origin x="11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Kaschwich" userId="S::tina.kaschwich@norsar.no::028ec651-cf74-4c8b-8daa-55080690acd2" providerId="AD" clId="Web-{7BCDD340-FDB8-5B14-9C6B-59202A674A17}"/>
    <pc:docChg chg="mod">
      <pc:chgData name="Tina Kaschwich" userId="S::tina.kaschwich@norsar.no::028ec651-cf74-4c8b-8daa-55080690acd2" providerId="AD" clId="Web-{7BCDD340-FDB8-5B14-9C6B-59202A674A17}" dt="2023-06-08T08:33:00.737" v="14"/>
      <pc:docMkLst>
        <pc:docMk/>
      </pc:docMkLst>
      <pc:sldChg chg="addCm modCm">
        <pc:chgData name="Tina Kaschwich" userId="S::tina.kaschwich@norsar.no::028ec651-cf74-4c8b-8daa-55080690acd2" providerId="AD" clId="Web-{7BCDD340-FDB8-5B14-9C6B-59202A674A17}" dt="2023-06-08T08:33:00.737" v="14"/>
        <pc:sldMkLst>
          <pc:docMk/>
          <pc:sldMk cId="2536716417" sldId="261"/>
        </pc:sldMkLst>
        <pc:extLst>
          <p:ext xmlns:p="http://schemas.openxmlformats.org/presentationml/2006/main" uri="{D6D511B9-2390-475A-947B-AFAB55BFBCF1}">
            <pc226:cmChg xmlns:pc226="http://schemas.microsoft.com/office/powerpoint/2022/06/main/command" chg="add">
              <pc226:chgData name="Tina Kaschwich" userId="S::tina.kaschwich@norsar.no::028ec651-cf74-4c8b-8daa-55080690acd2" providerId="AD" clId="Web-{7BCDD340-FDB8-5B14-9C6B-59202A674A17}" dt="2023-06-08T08:31:41.563" v="13"/>
              <pc2:cmMkLst xmlns:pc2="http://schemas.microsoft.com/office/powerpoint/2019/9/main/command">
                <pc:docMk/>
                <pc:sldMk cId="2536716417" sldId="261"/>
                <pc2:cmMk id="{9B049716-B4D7-434B-BE70-FEC3DADFB012}"/>
              </pc2:cmMkLst>
              <pc226:cmRplyChg chg="add">
                <pc226:chgData name="Tina Kaschwich" userId="S::tina.kaschwich@norsar.no::028ec651-cf74-4c8b-8daa-55080690acd2" providerId="AD" clId="Web-{7BCDD340-FDB8-5B14-9C6B-59202A674A17}" dt="2023-06-08T08:31:41.563" v="13"/>
                <pc2:cmRplyMkLst xmlns:pc2="http://schemas.microsoft.com/office/powerpoint/2019/9/main/command">
                  <pc:docMk/>
                  <pc:sldMk cId="2536716417" sldId="261"/>
                  <pc2:cmMk id="{9B049716-B4D7-434B-BE70-FEC3DADFB012}"/>
                  <pc2:cmRplyMk id="{B93E14AE-29D6-4B30-BD5E-BB3728784F09}"/>
                </pc2:cmRplyMkLst>
              </pc226:cmRplyChg>
            </pc226:cmChg>
            <pc226:cmChg xmlns:pc226="http://schemas.microsoft.com/office/powerpoint/2022/06/main/command" chg="add">
              <pc226:chgData name="Tina Kaschwich" userId="S::tina.kaschwich@norsar.no::028ec651-cf74-4c8b-8daa-55080690acd2" providerId="AD" clId="Web-{7BCDD340-FDB8-5B14-9C6B-59202A674A17}" dt="2023-06-08T08:33:00.737" v="14"/>
              <pc2:cmMkLst xmlns:pc2="http://schemas.microsoft.com/office/powerpoint/2019/9/main/command">
                <pc:docMk/>
                <pc:sldMk cId="2536716417" sldId="261"/>
                <pc2:cmMk id="{706D2884-6238-444F-B184-4D93FB09C320}"/>
              </pc2:cmMkLst>
              <pc226:cmRplyChg chg="add">
                <pc226:chgData name="Tina Kaschwich" userId="S::tina.kaschwich@norsar.no::028ec651-cf74-4c8b-8daa-55080690acd2" providerId="AD" clId="Web-{7BCDD340-FDB8-5B14-9C6B-59202A674A17}" dt="2023-06-08T08:33:00.737" v="14"/>
                <pc2:cmRplyMkLst xmlns:pc2="http://schemas.microsoft.com/office/powerpoint/2019/9/main/command">
                  <pc:docMk/>
                  <pc:sldMk cId="2536716417" sldId="261"/>
                  <pc2:cmMk id="{706D2884-6238-444F-B184-4D93FB09C320}"/>
                  <pc2:cmRplyMk id="{FA419D8B-2F34-4977-819B-1B7659B8BEF6}"/>
                </pc2:cmRplyMkLst>
              </pc226:cmRplyChg>
            </pc226:cmChg>
          </p:ext>
        </pc:extLst>
      </pc:sldChg>
      <pc:sldChg chg="addCm">
        <pc:chgData name="Tina Kaschwich" userId="S::tina.kaschwich@norsar.no::028ec651-cf74-4c8b-8daa-55080690acd2" providerId="AD" clId="Web-{7BCDD340-FDB8-5B14-9C6B-59202A674A17}" dt="2023-06-08T08:15:29.516" v="10"/>
        <pc:sldMkLst>
          <pc:docMk/>
          <pc:sldMk cId="1325608807" sldId="262"/>
        </pc:sldMkLst>
        <pc:extLst>
          <p:ext xmlns:p="http://schemas.openxmlformats.org/presentationml/2006/main" uri="{D6D511B9-2390-475A-947B-AFAB55BFBCF1}">
            <pc226:cmChg xmlns:pc226="http://schemas.microsoft.com/office/powerpoint/2022/06/main/command" chg="add">
              <pc226:chgData name="Tina Kaschwich" userId="S::tina.kaschwich@norsar.no::028ec651-cf74-4c8b-8daa-55080690acd2" providerId="AD" clId="Web-{7BCDD340-FDB8-5B14-9C6B-59202A674A17}" dt="2023-06-08T08:15:29.516" v="10"/>
              <pc2:cmMkLst xmlns:pc2="http://schemas.microsoft.com/office/powerpoint/2019/9/main/command">
                <pc:docMk/>
                <pc:sldMk cId="1325608807" sldId="262"/>
                <pc2:cmMk id="{A05E1207-B1A1-47F6-9DAC-EACFE725445D}"/>
              </pc2:cmMkLst>
            </pc226:cmChg>
          </p:ext>
        </pc:extLst>
      </pc:sldChg>
      <pc:sldChg chg="addCm">
        <pc:chgData name="Tina Kaschwich" userId="S::tina.kaschwich@norsar.no::028ec651-cf74-4c8b-8daa-55080690acd2" providerId="AD" clId="Web-{7BCDD340-FDB8-5B14-9C6B-59202A674A17}" dt="2023-06-08T07:49:54.451" v="4"/>
        <pc:sldMkLst>
          <pc:docMk/>
          <pc:sldMk cId="1675666824" sldId="263"/>
        </pc:sldMkLst>
        <pc:extLst>
          <p:ext xmlns:p="http://schemas.openxmlformats.org/presentationml/2006/main" uri="{D6D511B9-2390-475A-947B-AFAB55BFBCF1}">
            <pc226:cmChg xmlns:pc226="http://schemas.microsoft.com/office/powerpoint/2022/06/main/command" chg="add">
              <pc226:chgData name="Tina Kaschwich" userId="S::tina.kaschwich@norsar.no::028ec651-cf74-4c8b-8daa-55080690acd2" providerId="AD" clId="Web-{7BCDD340-FDB8-5B14-9C6B-59202A674A17}" dt="2023-06-08T07:49:54.451" v="4"/>
              <pc2:cmMkLst xmlns:pc2="http://schemas.microsoft.com/office/powerpoint/2019/9/main/command">
                <pc:docMk/>
                <pc:sldMk cId="1675666824" sldId="263"/>
                <pc2:cmMk id="{2C4AD2AE-D320-4933-9860-D02751EF9776}"/>
              </pc2:cmMkLst>
            </pc226:cmChg>
            <pc226:cmChg xmlns:pc226="http://schemas.microsoft.com/office/powerpoint/2022/06/main/command" chg="add">
              <pc226:chgData name="Tina Kaschwich" userId="S::tina.kaschwich@norsar.no::028ec651-cf74-4c8b-8daa-55080690acd2" providerId="AD" clId="Web-{7BCDD340-FDB8-5B14-9C6B-59202A674A17}" dt="2023-06-08T07:47:18.540" v="3"/>
              <pc2:cmMkLst xmlns:pc2="http://schemas.microsoft.com/office/powerpoint/2019/9/main/command">
                <pc:docMk/>
                <pc:sldMk cId="1675666824" sldId="263"/>
                <pc2:cmMk id="{9851DFB5-138C-4C54-8E4C-814D3DAEA683}"/>
              </pc2:cmMkLst>
            </pc226:cmChg>
          </p:ext>
        </pc:extLst>
      </pc:sldChg>
      <pc:sldChg chg="addCm">
        <pc:chgData name="Tina Kaschwich" userId="S::tina.kaschwich@norsar.no::028ec651-cf74-4c8b-8daa-55080690acd2" providerId="AD" clId="Web-{7BCDD340-FDB8-5B14-9C6B-59202A674A17}" dt="2023-06-08T08:04:56.558" v="9"/>
        <pc:sldMkLst>
          <pc:docMk/>
          <pc:sldMk cId="655733323" sldId="267"/>
        </pc:sldMkLst>
        <pc:extLst>
          <p:ext xmlns:p="http://schemas.openxmlformats.org/presentationml/2006/main" uri="{D6D511B9-2390-475A-947B-AFAB55BFBCF1}">
            <pc226:cmChg xmlns:pc226="http://schemas.microsoft.com/office/powerpoint/2022/06/main/command" chg="add">
              <pc226:chgData name="Tina Kaschwich" userId="S::tina.kaschwich@norsar.no::028ec651-cf74-4c8b-8daa-55080690acd2" providerId="AD" clId="Web-{7BCDD340-FDB8-5B14-9C6B-59202A674A17}" dt="2023-06-08T08:03:21.399" v="8"/>
              <pc2:cmMkLst xmlns:pc2="http://schemas.microsoft.com/office/powerpoint/2019/9/main/command">
                <pc:docMk/>
                <pc:sldMk cId="655733323" sldId="267"/>
                <pc2:cmMk id="{86BE9001-6F95-49F2-8DFD-E6CD39892BCF}"/>
              </pc2:cmMkLst>
            </pc226:cmChg>
            <pc226:cmChg xmlns:pc226="http://schemas.microsoft.com/office/powerpoint/2022/06/main/command" chg="add">
              <pc226:chgData name="Tina Kaschwich" userId="S::tina.kaschwich@norsar.no::028ec651-cf74-4c8b-8daa-55080690acd2" providerId="AD" clId="Web-{7BCDD340-FDB8-5B14-9C6B-59202A674A17}" dt="2023-06-08T07:52:02.549" v="5"/>
              <pc2:cmMkLst xmlns:pc2="http://schemas.microsoft.com/office/powerpoint/2019/9/main/command">
                <pc:docMk/>
                <pc:sldMk cId="655733323" sldId="267"/>
                <pc2:cmMk id="{9F67A670-A310-427D-B90C-01D56270796D}"/>
              </pc2:cmMkLst>
            </pc226:cmChg>
            <pc226:cmChg xmlns:pc226="http://schemas.microsoft.com/office/powerpoint/2022/06/main/command" chg="add">
              <pc226:chgData name="Tina Kaschwich" userId="S::tina.kaschwich@norsar.no::028ec651-cf74-4c8b-8daa-55080690acd2" providerId="AD" clId="Web-{7BCDD340-FDB8-5B14-9C6B-59202A674A17}" dt="2023-06-08T08:04:56.558" v="9"/>
              <pc2:cmMkLst xmlns:pc2="http://schemas.microsoft.com/office/powerpoint/2019/9/main/command">
                <pc:docMk/>
                <pc:sldMk cId="655733323" sldId="267"/>
                <pc2:cmMk id="{709B00CC-63D4-477A-85C8-0ACEFAC0EA62}"/>
              </pc2:cmMkLst>
            </pc226:cmChg>
          </p:ext>
        </pc:extLst>
      </pc:sldChg>
      <pc:sldChg chg="addCm">
        <pc:chgData name="Tina Kaschwich" userId="S::tina.kaschwich@norsar.no::028ec651-cf74-4c8b-8daa-55080690acd2" providerId="AD" clId="Web-{7BCDD340-FDB8-5B14-9C6B-59202A674A17}" dt="2023-06-08T08:28:41.432" v="12"/>
        <pc:sldMkLst>
          <pc:docMk/>
          <pc:sldMk cId="1219144090" sldId="269"/>
        </pc:sldMkLst>
        <pc:extLst>
          <p:ext xmlns:p="http://schemas.openxmlformats.org/presentationml/2006/main" uri="{D6D511B9-2390-475A-947B-AFAB55BFBCF1}">
            <pc226:cmChg xmlns:pc226="http://schemas.microsoft.com/office/powerpoint/2022/06/main/command" chg="add">
              <pc226:chgData name="Tina Kaschwich" userId="S::tina.kaschwich@norsar.no::028ec651-cf74-4c8b-8daa-55080690acd2" providerId="AD" clId="Web-{7BCDD340-FDB8-5B14-9C6B-59202A674A17}" dt="2023-06-08T08:28:41.432" v="12"/>
              <pc2:cmMkLst xmlns:pc2="http://schemas.microsoft.com/office/powerpoint/2019/9/main/command">
                <pc:docMk/>
                <pc:sldMk cId="1219144090" sldId="269"/>
                <pc2:cmMk id="{886B5708-2EA0-4A44-8E63-071AF89180B6}"/>
              </pc2:cmMkLst>
            </pc226:cmChg>
            <pc226:cmChg xmlns:pc226="http://schemas.microsoft.com/office/powerpoint/2022/06/main/command" chg="add">
              <pc226:chgData name="Tina Kaschwich" userId="S::tina.kaschwich@norsar.no::028ec651-cf74-4c8b-8daa-55080690acd2" providerId="AD" clId="Web-{7BCDD340-FDB8-5B14-9C6B-59202A674A17}" dt="2023-06-08T08:01:06.863" v="7"/>
              <pc2:cmMkLst xmlns:pc2="http://schemas.microsoft.com/office/powerpoint/2019/9/main/command">
                <pc:docMk/>
                <pc:sldMk cId="1219144090" sldId="269"/>
                <pc2:cmMk id="{2AC52743-C2C6-4276-AA4E-B004AFDB4B82}"/>
              </pc2:cmMkLst>
            </pc226:cmChg>
            <pc226:cmChg xmlns:pc226="http://schemas.microsoft.com/office/powerpoint/2022/06/main/command" chg="add">
              <pc226:chgData name="Tina Kaschwich" userId="S::tina.kaschwich@norsar.no::028ec651-cf74-4c8b-8daa-55080690acd2" providerId="AD" clId="Web-{7BCDD340-FDB8-5B14-9C6B-59202A674A17}" dt="2023-06-08T07:57:20.028" v="6"/>
              <pc2:cmMkLst xmlns:pc2="http://schemas.microsoft.com/office/powerpoint/2019/9/main/command">
                <pc:docMk/>
                <pc:sldMk cId="1219144090" sldId="269"/>
                <pc2:cmMk id="{91A80EE2-4D19-4B6C-9053-EC87D1E11CE8}"/>
              </pc2:cmMkLst>
            </pc226:cmChg>
            <pc226:cmChg xmlns:pc226="http://schemas.microsoft.com/office/powerpoint/2022/06/main/command" chg="add">
              <pc226:chgData name="Tina Kaschwich" userId="S::tina.kaschwich@norsar.no::028ec651-cf74-4c8b-8daa-55080690acd2" providerId="AD" clId="Web-{7BCDD340-FDB8-5B14-9C6B-59202A674A17}" dt="2023-06-08T08:26:46.209" v="11"/>
              <pc2:cmMkLst xmlns:pc2="http://schemas.microsoft.com/office/powerpoint/2019/9/main/command">
                <pc:docMk/>
                <pc:sldMk cId="1219144090" sldId="269"/>
                <pc2:cmMk id="{897959EE-2C9B-4CA8-9846-D17B63A79B76}"/>
              </pc2:cmMkLst>
            </pc226:cmChg>
          </p:ext>
        </pc:extLst>
      </pc:sldChg>
    </pc:docChg>
  </pc:docChgLst>
  <pc:docChgLst>
    <pc:chgData name="Celso Alvizuri" userId="S::celso.alvizuri@norsar.no::3371b8ec-b75d-41ef-9001-8a691bf6b081" providerId="AD" clId="Web-{7AB683BA-AAD0-4714-9942-DCF7571C4817}"/>
    <pc:docChg chg="modSld">
      <pc:chgData name="Celso Alvizuri" userId="S::celso.alvizuri@norsar.no::3371b8ec-b75d-41ef-9001-8a691bf6b081" providerId="AD" clId="Web-{7AB683BA-AAD0-4714-9942-DCF7571C4817}" dt="2023-06-08T11:58:52.304" v="22" actId="20577"/>
      <pc:docMkLst>
        <pc:docMk/>
      </pc:docMkLst>
      <pc:sldChg chg="modSp">
        <pc:chgData name="Celso Alvizuri" userId="S::celso.alvizuri@norsar.no::3371b8ec-b75d-41ef-9001-8a691bf6b081" providerId="AD" clId="Web-{7AB683BA-AAD0-4714-9942-DCF7571C4817}" dt="2023-06-08T11:58:52.304" v="22" actId="20577"/>
        <pc:sldMkLst>
          <pc:docMk/>
          <pc:sldMk cId="1675666824" sldId="263"/>
        </pc:sldMkLst>
        <pc:spChg chg="mod">
          <ac:chgData name="Celso Alvizuri" userId="S::celso.alvizuri@norsar.no::3371b8ec-b75d-41ef-9001-8a691bf6b081" providerId="AD" clId="Web-{7AB683BA-AAD0-4714-9942-DCF7571C4817}" dt="2023-06-08T11:58:52.304" v="22" actId="20577"/>
          <ac:spMkLst>
            <pc:docMk/>
            <pc:sldMk cId="1675666824" sldId="263"/>
            <ac:spMk id="32" creationId="{C2D1CA53-A076-63C1-70FF-69A2223D543D}"/>
          </ac:spMkLst>
        </pc:spChg>
      </pc:sldChg>
    </pc:docChg>
  </pc:docChgLst>
  <pc:docChgLst>
    <pc:chgData name="Antoine Turquet" userId="caeda86e-b278-47c4-a7ac-e4d92aada303" providerId="ADAL" clId="{24F7E79A-4790-4472-8F8D-0020C40145E5}"/>
    <pc:docChg chg="undo custSel addSld delSld modSld modSection">
      <pc:chgData name="Antoine Turquet" userId="caeda86e-b278-47c4-a7ac-e4d92aada303" providerId="ADAL" clId="{24F7E79A-4790-4472-8F8D-0020C40145E5}" dt="2023-06-09T10:10:20.793" v="2651"/>
      <pc:docMkLst>
        <pc:docMk/>
      </pc:docMkLst>
      <pc:sldChg chg="addSp modSp mod modNotesTx">
        <pc:chgData name="Antoine Turquet" userId="caeda86e-b278-47c4-a7ac-e4d92aada303" providerId="ADAL" clId="{24F7E79A-4790-4472-8F8D-0020C40145E5}" dt="2023-06-09T08:55:23.143" v="2054" actId="20577"/>
        <pc:sldMkLst>
          <pc:docMk/>
          <pc:sldMk cId="607453612" sldId="256"/>
        </pc:sldMkLst>
        <pc:spChg chg="mod">
          <ac:chgData name="Antoine Turquet" userId="caeda86e-b278-47c4-a7ac-e4d92aada303" providerId="ADAL" clId="{24F7E79A-4790-4472-8F8D-0020C40145E5}" dt="2023-06-08T09:12:34.071" v="1135" actId="20577"/>
          <ac:spMkLst>
            <pc:docMk/>
            <pc:sldMk cId="607453612" sldId="256"/>
            <ac:spMk id="4" creationId="{D6A25D52-8132-204D-15A4-85D0B8EB382B}"/>
          </ac:spMkLst>
        </pc:spChg>
        <pc:spChg chg="add mod">
          <ac:chgData name="Antoine Turquet" userId="caeda86e-b278-47c4-a7ac-e4d92aada303" providerId="ADAL" clId="{24F7E79A-4790-4472-8F8D-0020C40145E5}" dt="2023-06-08T08:55:21.365" v="1122" actId="164"/>
          <ac:spMkLst>
            <pc:docMk/>
            <pc:sldMk cId="607453612" sldId="256"/>
            <ac:spMk id="5" creationId="{848A9F97-FAD2-1FF3-4DAF-1D530FAC30CB}"/>
          </ac:spMkLst>
        </pc:spChg>
        <pc:spChg chg="add mod">
          <ac:chgData name="Antoine Turquet" userId="caeda86e-b278-47c4-a7ac-e4d92aada303" providerId="ADAL" clId="{24F7E79A-4790-4472-8F8D-0020C40145E5}" dt="2023-06-08T09:16:50.568" v="1141" actId="164"/>
          <ac:spMkLst>
            <pc:docMk/>
            <pc:sldMk cId="607453612" sldId="256"/>
            <ac:spMk id="9" creationId="{9BD66EC4-CFB1-ACAE-3ECD-5CE3330EB750}"/>
          </ac:spMkLst>
        </pc:spChg>
        <pc:spChg chg="add mod">
          <ac:chgData name="Antoine Turquet" userId="caeda86e-b278-47c4-a7ac-e4d92aada303" providerId="ADAL" clId="{24F7E79A-4790-4472-8F8D-0020C40145E5}" dt="2023-06-08T09:27:00.558" v="1160" actId="1036"/>
          <ac:spMkLst>
            <pc:docMk/>
            <pc:sldMk cId="607453612" sldId="256"/>
            <ac:spMk id="11" creationId="{6795E917-9099-4030-3105-5D1457F884D0}"/>
          </ac:spMkLst>
        </pc:spChg>
        <pc:spChg chg="mod">
          <ac:chgData name="Antoine Turquet" userId="caeda86e-b278-47c4-a7ac-e4d92aada303" providerId="ADAL" clId="{24F7E79A-4790-4472-8F8D-0020C40145E5}" dt="2023-06-09T08:54:30.214" v="1872" actId="1076"/>
          <ac:spMkLst>
            <pc:docMk/>
            <pc:sldMk cId="607453612" sldId="256"/>
            <ac:spMk id="15" creationId="{3E9A8F2A-F762-A9EF-8358-E1B8A173EFE3}"/>
          </ac:spMkLst>
        </pc:spChg>
        <pc:spChg chg="mod">
          <ac:chgData name="Antoine Turquet" userId="caeda86e-b278-47c4-a7ac-e4d92aada303" providerId="ADAL" clId="{24F7E79A-4790-4472-8F8D-0020C40145E5}" dt="2023-06-08T09:12:47.822" v="1138" actId="1076"/>
          <ac:spMkLst>
            <pc:docMk/>
            <pc:sldMk cId="607453612" sldId="256"/>
            <ac:spMk id="17" creationId="{F02AD33D-B4BB-71C2-794D-270E5AC3A101}"/>
          </ac:spMkLst>
        </pc:spChg>
        <pc:spChg chg="mod">
          <ac:chgData name="Antoine Turquet" userId="caeda86e-b278-47c4-a7ac-e4d92aada303" providerId="ADAL" clId="{24F7E79A-4790-4472-8F8D-0020C40145E5}" dt="2023-06-07T12:10:45.700" v="224" actId="20577"/>
          <ac:spMkLst>
            <pc:docMk/>
            <pc:sldMk cId="607453612" sldId="256"/>
            <ac:spMk id="32" creationId="{0E40759C-CE64-AC3D-458A-26F98DC20963}"/>
          </ac:spMkLst>
        </pc:spChg>
        <pc:spChg chg="mod">
          <ac:chgData name="Antoine Turquet" userId="caeda86e-b278-47c4-a7ac-e4d92aada303" providerId="ADAL" clId="{24F7E79A-4790-4472-8F8D-0020C40145E5}" dt="2023-06-09T08:54:13.343" v="1871" actId="20577"/>
          <ac:spMkLst>
            <pc:docMk/>
            <pc:sldMk cId="607453612" sldId="256"/>
            <ac:spMk id="34" creationId="{D0D6F245-F821-96E2-0A14-6038236B743B}"/>
          </ac:spMkLst>
        </pc:spChg>
        <pc:grpChg chg="add mod">
          <ac:chgData name="Antoine Turquet" userId="caeda86e-b278-47c4-a7ac-e4d92aada303" providerId="ADAL" clId="{24F7E79A-4790-4472-8F8D-0020C40145E5}" dt="2023-06-08T09:12:02.819" v="1128" actId="1076"/>
          <ac:grpSpMkLst>
            <pc:docMk/>
            <pc:sldMk cId="607453612" sldId="256"/>
            <ac:grpSpMk id="7" creationId="{2064920B-8B8F-391D-3C5E-9127A04D9DBD}"/>
          </ac:grpSpMkLst>
        </pc:grpChg>
        <pc:grpChg chg="add mod">
          <ac:chgData name="Antoine Turquet" userId="caeda86e-b278-47c4-a7ac-e4d92aada303" providerId="ADAL" clId="{24F7E79A-4790-4472-8F8D-0020C40145E5}" dt="2023-06-08T09:17:18.102" v="1159" actId="164"/>
          <ac:grpSpMkLst>
            <pc:docMk/>
            <pc:sldMk cId="607453612" sldId="256"/>
            <ac:grpSpMk id="10" creationId="{03C5C328-6469-CDFD-402D-C5D343A94724}"/>
          </ac:grpSpMkLst>
        </pc:grpChg>
        <pc:grpChg chg="add mod">
          <ac:chgData name="Antoine Turquet" userId="caeda86e-b278-47c4-a7ac-e4d92aada303" providerId="ADAL" clId="{24F7E79A-4790-4472-8F8D-0020C40145E5}" dt="2023-06-08T09:17:18.102" v="1159" actId="164"/>
          <ac:grpSpMkLst>
            <pc:docMk/>
            <pc:sldMk cId="607453612" sldId="256"/>
            <ac:grpSpMk id="12" creationId="{8BD00D09-1D4D-6B69-9989-CEA40DDA9BDC}"/>
          </ac:grpSpMkLst>
        </pc:grpChg>
        <pc:grpChg chg="mod">
          <ac:chgData name="Antoine Turquet" userId="caeda86e-b278-47c4-a7ac-e4d92aada303" providerId="ADAL" clId="{24F7E79A-4790-4472-8F8D-0020C40145E5}" dt="2023-06-08T09:12:02.819" v="1128" actId="1076"/>
          <ac:grpSpMkLst>
            <pc:docMk/>
            <pc:sldMk cId="607453612" sldId="256"/>
            <ac:grpSpMk id="27" creationId="{704E3258-CDE3-7387-A5CE-D32436FED653}"/>
          </ac:grpSpMkLst>
        </pc:grpChg>
        <pc:grpChg chg="mod">
          <ac:chgData name="Antoine Turquet" userId="caeda86e-b278-47c4-a7ac-e4d92aada303" providerId="ADAL" clId="{24F7E79A-4790-4472-8F8D-0020C40145E5}" dt="2023-06-08T08:55:21.365" v="1122" actId="164"/>
          <ac:grpSpMkLst>
            <pc:docMk/>
            <pc:sldMk cId="607453612" sldId="256"/>
            <ac:grpSpMk id="31" creationId="{69B43AC4-7C2A-62E2-3140-96C534C6BA0D}"/>
          </ac:grpSpMkLst>
        </pc:grpChg>
        <pc:picChg chg="add mod">
          <ac:chgData name="Antoine Turquet" userId="caeda86e-b278-47c4-a7ac-e4d92aada303" providerId="ADAL" clId="{24F7E79A-4790-4472-8F8D-0020C40145E5}" dt="2023-06-08T09:16:50.568" v="1141" actId="164"/>
          <ac:picMkLst>
            <pc:docMk/>
            <pc:sldMk cId="607453612" sldId="256"/>
            <ac:picMk id="8" creationId="{03623412-2BDD-84B5-E313-62C08FCA17F1}"/>
          </ac:picMkLst>
        </pc:picChg>
      </pc:sldChg>
      <pc:sldChg chg="modSp mod delCm modCm">
        <pc:chgData name="Antoine Turquet" userId="caeda86e-b278-47c4-a7ac-e4d92aada303" providerId="ADAL" clId="{24F7E79A-4790-4472-8F8D-0020C40145E5}" dt="2023-06-09T10:09:50.442" v="2641"/>
        <pc:sldMkLst>
          <pc:docMk/>
          <pc:sldMk cId="2536716417" sldId="261"/>
        </pc:sldMkLst>
        <pc:spChg chg="mod">
          <ac:chgData name="Antoine Turquet" userId="caeda86e-b278-47c4-a7ac-e4d92aada303" providerId="ADAL" clId="{24F7E79A-4790-4472-8F8D-0020C40145E5}" dt="2023-06-05T12:20:07.502" v="185" actId="404"/>
          <ac:spMkLst>
            <pc:docMk/>
            <pc:sldMk cId="2536716417" sldId="261"/>
            <ac:spMk id="2" creationId="{F1352C0B-9695-D3E6-C984-2A4ACAA780C2}"/>
          </ac:spMkLst>
        </pc:spChg>
        <pc:spChg chg="mod">
          <ac:chgData name="Antoine Turquet" userId="caeda86e-b278-47c4-a7ac-e4d92aada303" providerId="ADAL" clId="{24F7E79A-4790-4472-8F8D-0020C40145E5}" dt="2023-06-08T09:38:54.256" v="1624" actId="20577"/>
          <ac:spMkLst>
            <pc:docMk/>
            <pc:sldMk cId="2536716417" sldId="261"/>
            <ac:spMk id="3" creationId="{5C892C65-B28E-B36F-7A44-E4E303D43C8D}"/>
          </ac:spMkLst>
        </pc:spChg>
        <pc:spChg chg="mod">
          <ac:chgData name="Antoine Turquet" userId="caeda86e-b278-47c4-a7ac-e4d92aada303" providerId="ADAL" clId="{24F7E79A-4790-4472-8F8D-0020C40145E5}" dt="2023-06-08T09:37:20.426" v="1607" actId="20577"/>
          <ac:spMkLst>
            <pc:docMk/>
            <pc:sldMk cId="2536716417" sldId="261"/>
            <ac:spMk id="6" creationId="{F32FF323-5060-8E5F-FDA9-49201E496DCB}"/>
          </ac:spMkLst>
        </pc:spChg>
        <pc:spChg chg="mod">
          <ac:chgData name="Antoine Turquet" userId="caeda86e-b278-47c4-a7ac-e4d92aada303" providerId="ADAL" clId="{24F7E79A-4790-4472-8F8D-0020C40145E5}" dt="2023-06-08T09:38:53.787" v="1623" actId="948"/>
          <ac:spMkLst>
            <pc:docMk/>
            <pc:sldMk cId="2536716417" sldId="261"/>
            <ac:spMk id="7" creationId="{65A4DCB9-5623-A451-6FBB-D9D405171FBA}"/>
          </ac:spMkLst>
        </pc:spChg>
        <pc:spChg chg="mod">
          <ac:chgData name="Antoine Turquet" userId="caeda86e-b278-47c4-a7ac-e4d92aada303" providerId="ADAL" clId="{24F7E79A-4790-4472-8F8D-0020C40145E5}" dt="2023-06-08T09:36:39.270" v="1593" actId="20577"/>
          <ac:spMkLst>
            <pc:docMk/>
            <pc:sldMk cId="2536716417" sldId="261"/>
            <ac:spMk id="8" creationId="{292C041E-6720-E9ED-7E7F-7703E6A69903}"/>
          </ac:spMkLst>
        </pc:spChg>
        <pc:picChg chg="mod">
          <ac:chgData name="Antoine Turquet" userId="caeda86e-b278-47c4-a7ac-e4d92aada303" providerId="ADAL" clId="{24F7E79A-4790-4472-8F8D-0020C40145E5}" dt="2023-06-08T06:14:39.489" v="780" actId="1076"/>
          <ac:picMkLst>
            <pc:docMk/>
            <pc:sldMk cId="2536716417" sldId="261"/>
            <ac:picMk id="4" creationId="{0A5C20B1-B0CE-D20B-20FA-42951AD10CE7}"/>
          </ac:picMkLst>
        </pc:picChg>
        <pc:picChg chg="mod">
          <ac:chgData name="Antoine Turquet" userId="caeda86e-b278-47c4-a7ac-e4d92aada303" providerId="ADAL" clId="{24F7E79A-4790-4472-8F8D-0020C40145E5}" dt="2023-06-08T06:14:39.489" v="780" actId="1076"/>
          <ac:picMkLst>
            <pc:docMk/>
            <pc:sldMk cId="2536716417" sldId="261"/>
            <ac:picMk id="10" creationId="{CA05C653-ED09-8D80-863D-747B522EA2E5}"/>
          </ac:picMkLst>
        </pc:picChg>
        <pc:picChg chg="mod">
          <ac:chgData name="Antoine Turquet" userId="caeda86e-b278-47c4-a7ac-e4d92aada303" providerId="ADAL" clId="{24F7E79A-4790-4472-8F8D-0020C40145E5}" dt="2023-06-08T06:14:39.489" v="780" actId="1076"/>
          <ac:picMkLst>
            <pc:docMk/>
            <pc:sldMk cId="2536716417" sldId="261"/>
            <ac:picMk id="11" creationId="{64A1DF9F-1BE1-19EC-1F30-4C7A93C068E7}"/>
          </ac:picMkLst>
        </pc:picChg>
        <pc:picChg chg="mod">
          <ac:chgData name="Antoine Turquet" userId="caeda86e-b278-47c4-a7ac-e4d92aada303" providerId="ADAL" clId="{24F7E79A-4790-4472-8F8D-0020C40145E5}" dt="2023-06-08T06:14:39.489" v="780" actId="1076"/>
          <ac:picMkLst>
            <pc:docMk/>
            <pc:sldMk cId="2536716417" sldId="261"/>
            <ac:picMk id="12" creationId="{5079606E-9403-A46D-8313-4B869485E466}"/>
          </ac:picMkLst>
        </pc:picChg>
        <pc:extLst>
          <p:ext xmlns:p="http://schemas.openxmlformats.org/presentationml/2006/main" uri="{D6D511B9-2390-475A-947B-AFAB55BFBCF1}">
            <pc226:cmChg xmlns:pc226="http://schemas.microsoft.com/office/powerpoint/2022/06/main/command" chg="del">
              <pc226:chgData name="Antoine Turquet" userId="caeda86e-b278-47c4-a7ac-e4d92aada303" providerId="ADAL" clId="{24F7E79A-4790-4472-8F8D-0020C40145E5}" dt="2023-06-09T10:09:48.859" v="2640"/>
              <pc2:cmMkLst xmlns:pc2="http://schemas.microsoft.com/office/powerpoint/2019/9/main/command">
                <pc:docMk/>
                <pc:sldMk cId="2536716417" sldId="261"/>
                <pc2:cmMk id="{9B049716-B4D7-434B-BE70-FEC3DADFB012}"/>
              </pc2:cmMkLst>
              <pc226:cmRplyChg chg="add">
                <pc226:chgData name="Antoine Turquet" userId="caeda86e-b278-47c4-a7ac-e4d92aada303" providerId="ADAL" clId="{24F7E79A-4790-4472-8F8D-0020C40145E5}" dt="2023-06-08T07:50:25.516" v="782"/>
                <pc2:cmRplyMkLst xmlns:pc2="http://schemas.microsoft.com/office/powerpoint/2019/9/main/command">
                  <pc:docMk/>
                  <pc:sldMk cId="2536716417" sldId="261"/>
                  <pc2:cmMk id="{9B049716-B4D7-434B-BE70-FEC3DADFB012}"/>
                  <pc2:cmRplyMk id="{81747777-0242-424E-8E25-9894710E400A}"/>
                </pc2:cmRplyMkLst>
              </pc226:cmRplyChg>
            </pc226:cmChg>
            <pc226:cmChg xmlns:pc226="http://schemas.microsoft.com/office/powerpoint/2022/06/main/command" chg="del">
              <pc226:chgData name="Antoine Turquet" userId="caeda86e-b278-47c4-a7ac-e4d92aada303" providerId="ADAL" clId="{24F7E79A-4790-4472-8F8D-0020C40145E5}" dt="2023-06-09T10:09:50.442" v="2641"/>
              <pc2:cmMkLst xmlns:pc2="http://schemas.microsoft.com/office/powerpoint/2019/9/main/command">
                <pc:docMk/>
                <pc:sldMk cId="2536716417" sldId="261"/>
                <pc2:cmMk id="{706D2884-6238-444F-B184-4D93FB09C320}"/>
              </pc2:cmMkLst>
              <pc226:cmRplyChg chg="add">
                <pc226:chgData name="Antoine Turquet" userId="caeda86e-b278-47c4-a7ac-e4d92aada303" providerId="ADAL" clId="{24F7E79A-4790-4472-8F8D-0020C40145E5}" dt="2023-06-08T08:07:01.299" v="804"/>
                <pc2:cmRplyMkLst xmlns:pc2="http://schemas.microsoft.com/office/powerpoint/2019/9/main/command">
                  <pc:docMk/>
                  <pc:sldMk cId="2536716417" sldId="261"/>
                  <pc2:cmMk id="{706D2884-6238-444F-B184-4D93FB09C320}"/>
                  <pc2:cmRplyMk id="{B0369714-95A0-4070-8321-E758F7CA2731}"/>
                </pc2:cmRplyMkLst>
              </pc226:cmRplyChg>
            </pc226:cmChg>
          </p:ext>
        </pc:extLst>
      </pc:sldChg>
      <pc:sldChg chg="delCm modCm">
        <pc:chgData name="Antoine Turquet" userId="caeda86e-b278-47c4-a7ac-e4d92aada303" providerId="ADAL" clId="{24F7E79A-4790-4472-8F8D-0020C40145E5}" dt="2023-06-09T10:09:55.772" v="2642"/>
        <pc:sldMkLst>
          <pc:docMk/>
          <pc:sldMk cId="1325608807" sldId="262"/>
        </pc:sldMkLst>
        <pc:extLst>
          <p:ext xmlns:p="http://schemas.openxmlformats.org/presentationml/2006/main" uri="{D6D511B9-2390-475A-947B-AFAB55BFBCF1}">
            <pc226:cmChg xmlns:pc226="http://schemas.microsoft.com/office/powerpoint/2022/06/main/command" chg="del">
              <pc226:chgData name="Antoine Turquet" userId="caeda86e-b278-47c4-a7ac-e4d92aada303" providerId="ADAL" clId="{24F7E79A-4790-4472-8F8D-0020C40145E5}" dt="2023-06-09T10:09:55.772" v="2642"/>
              <pc2:cmMkLst xmlns:pc2="http://schemas.microsoft.com/office/powerpoint/2019/9/main/command">
                <pc:docMk/>
                <pc:sldMk cId="1325608807" sldId="262"/>
                <pc2:cmMk id="{A05E1207-B1A1-47F6-9DAC-EACFE725445D}"/>
              </pc2:cmMkLst>
              <pc226:cmRplyChg chg="add">
                <pc226:chgData name="Antoine Turquet" userId="caeda86e-b278-47c4-a7ac-e4d92aada303" providerId="ADAL" clId="{24F7E79A-4790-4472-8F8D-0020C40145E5}" dt="2023-06-08T08:23:38.783" v="1077"/>
                <pc2:cmRplyMkLst xmlns:pc2="http://schemas.microsoft.com/office/powerpoint/2019/9/main/command">
                  <pc:docMk/>
                  <pc:sldMk cId="1325608807" sldId="262"/>
                  <pc2:cmMk id="{A05E1207-B1A1-47F6-9DAC-EACFE725445D}"/>
                  <pc2:cmRplyMk id="{0C4A99D5-2E69-4010-A1DE-97D9A9CB1A12}"/>
                </pc2:cmRplyMkLst>
              </pc226:cmRplyChg>
            </pc226:cmChg>
          </p:ext>
        </pc:extLst>
      </pc:sldChg>
      <pc:sldChg chg="addSp delSp modSp mod delCm modCm modNotesTx">
        <pc:chgData name="Antoine Turquet" userId="caeda86e-b278-47c4-a7ac-e4d92aada303" providerId="ADAL" clId="{24F7E79A-4790-4472-8F8D-0020C40145E5}" dt="2023-06-09T10:10:00.852" v="2644"/>
        <pc:sldMkLst>
          <pc:docMk/>
          <pc:sldMk cId="1675666824" sldId="263"/>
        </pc:sldMkLst>
        <pc:spChg chg="add del mod">
          <ac:chgData name="Antoine Turquet" userId="caeda86e-b278-47c4-a7ac-e4d92aada303" providerId="ADAL" clId="{24F7E79A-4790-4472-8F8D-0020C40145E5}" dt="2023-06-07T12:15:52.847" v="306" actId="478"/>
          <ac:spMkLst>
            <pc:docMk/>
            <pc:sldMk cId="1675666824" sldId="263"/>
            <ac:spMk id="4" creationId="{51C490EB-7C64-4944-3073-0B10286EF045}"/>
          </ac:spMkLst>
        </pc:spChg>
        <pc:spChg chg="add del mod">
          <ac:chgData name="Antoine Turquet" userId="caeda86e-b278-47c4-a7ac-e4d92aada303" providerId="ADAL" clId="{24F7E79A-4790-4472-8F8D-0020C40145E5}" dt="2023-06-09T08:58:55.097" v="2513" actId="478"/>
          <ac:spMkLst>
            <pc:docMk/>
            <pc:sldMk cId="1675666824" sldId="263"/>
            <ac:spMk id="9" creationId="{75141193-5394-8B9B-A162-0D74C34D2416}"/>
          </ac:spMkLst>
        </pc:spChg>
        <pc:spChg chg="mod">
          <ac:chgData name="Antoine Turquet" userId="caeda86e-b278-47c4-a7ac-e4d92aada303" providerId="ADAL" clId="{24F7E79A-4790-4472-8F8D-0020C40145E5}" dt="2023-06-08T08:14:34.984" v="812"/>
          <ac:spMkLst>
            <pc:docMk/>
            <pc:sldMk cId="1675666824" sldId="263"/>
            <ac:spMk id="9" creationId="{82B732B2-A228-C0AF-E436-264C8573DFAE}"/>
          </ac:spMkLst>
        </pc:spChg>
        <pc:spChg chg="mod">
          <ac:chgData name="Antoine Turquet" userId="caeda86e-b278-47c4-a7ac-e4d92aada303" providerId="ADAL" clId="{24F7E79A-4790-4472-8F8D-0020C40145E5}" dt="2023-06-08T08:14:34.984" v="812"/>
          <ac:spMkLst>
            <pc:docMk/>
            <pc:sldMk cId="1675666824" sldId="263"/>
            <ac:spMk id="10" creationId="{55B98468-74C5-217E-C6E7-5DB832244FBB}"/>
          </ac:spMkLst>
        </pc:spChg>
        <pc:spChg chg="mod">
          <ac:chgData name="Antoine Turquet" userId="caeda86e-b278-47c4-a7ac-e4d92aada303" providerId="ADAL" clId="{24F7E79A-4790-4472-8F8D-0020C40145E5}" dt="2023-06-08T08:14:34.984" v="812"/>
          <ac:spMkLst>
            <pc:docMk/>
            <pc:sldMk cId="1675666824" sldId="263"/>
            <ac:spMk id="12" creationId="{C59ADEA6-E88D-18B0-A6AA-88836E841D36}"/>
          </ac:spMkLst>
        </pc:spChg>
        <pc:spChg chg="mod">
          <ac:chgData name="Antoine Turquet" userId="caeda86e-b278-47c4-a7ac-e4d92aada303" providerId="ADAL" clId="{24F7E79A-4790-4472-8F8D-0020C40145E5}" dt="2023-06-07T12:07:06.549" v="205" actId="164"/>
          <ac:spMkLst>
            <pc:docMk/>
            <pc:sldMk cId="1675666824" sldId="263"/>
            <ac:spMk id="21" creationId="{B5459E39-6172-7351-533B-8D41CE15377B}"/>
          </ac:spMkLst>
        </pc:spChg>
        <pc:spChg chg="mod">
          <ac:chgData name="Antoine Turquet" userId="caeda86e-b278-47c4-a7ac-e4d92aada303" providerId="ADAL" clId="{24F7E79A-4790-4472-8F8D-0020C40145E5}" dt="2023-06-07T12:07:06.549" v="205" actId="164"/>
          <ac:spMkLst>
            <pc:docMk/>
            <pc:sldMk cId="1675666824" sldId="263"/>
            <ac:spMk id="22" creationId="{87F819B6-BFC2-44E7-864A-D4E0C17CA246}"/>
          </ac:spMkLst>
        </pc:spChg>
        <pc:spChg chg="mod">
          <ac:chgData name="Antoine Turquet" userId="caeda86e-b278-47c4-a7ac-e4d92aada303" providerId="ADAL" clId="{24F7E79A-4790-4472-8F8D-0020C40145E5}" dt="2023-06-07T12:07:06.549" v="205" actId="164"/>
          <ac:spMkLst>
            <pc:docMk/>
            <pc:sldMk cId="1675666824" sldId="263"/>
            <ac:spMk id="23" creationId="{DD00AC63-5100-DE01-5E28-CAD2E92B8341}"/>
          </ac:spMkLst>
        </pc:spChg>
        <pc:spChg chg="mod">
          <ac:chgData name="Antoine Turquet" userId="caeda86e-b278-47c4-a7ac-e4d92aada303" providerId="ADAL" clId="{24F7E79A-4790-4472-8F8D-0020C40145E5}" dt="2023-06-08T08:14:34.984" v="812"/>
          <ac:spMkLst>
            <pc:docMk/>
            <pc:sldMk cId="1675666824" sldId="263"/>
            <ac:spMk id="24" creationId="{04F08A71-FD84-0C0E-59F3-E9733DA2CC9F}"/>
          </ac:spMkLst>
        </pc:spChg>
        <pc:spChg chg="mod">
          <ac:chgData name="Antoine Turquet" userId="caeda86e-b278-47c4-a7ac-e4d92aada303" providerId="ADAL" clId="{24F7E79A-4790-4472-8F8D-0020C40145E5}" dt="2023-06-08T08:14:34.984" v="812"/>
          <ac:spMkLst>
            <pc:docMk/>
            <pc:sldMk cId="1675666824" sldId="263"/>
            <ac:spMk id="25" creationId="{E19C18A8-A69B-3FAF-7456-342127FF1763}"/>
          </ac:spMkLst>
        </pc:spChg>
        <pc:spChg chg="mod">
          <ac:chgData name="Antoine Turquet" userId="caeda86e-b278-47c4-a7ac-e4d92aada303" providerId="ADAL" clId="{24F7E79A-4790-4472-8F8D-0020C40145E5}" dt="2023-06-08T08:14:34.984" v="812"/>
          <ac:spMkLst>
            <pc:docMk/>
            <pc:sldMk cId="1675666824" sldId="263"/>
            <ac:spMk id="26" creationId="{9FC3BE6D-1A7D-04F4-9891-7F98097B1374}"/>
          </ac:spMkLst>
        </pc:spChg>
        <pc:spChg chg="mod">
          <ac:chgData name="Antoine Turquet" userId="caeda86e-b278-47c4-a7ac-e4d92aada303" providerId="ADAL" clId="{24F7E79A-4790-4472-8F8D-0020C40145E5}" dt="2023-06-09T08:59:38.984" v="2544" actId="20577"/>
          <ac:spMkLst>
            <pc:docMk/>
            <pc:sldMk cId="1675666824" sldId="263"/>
            <ac:spMk id="27" creationId="{8670866E-3AEE-8B49-B2F2-131F70A88D8E}"/>
          </ac:spMkLst>
        </pc:spChg>
        <pc:spChg chg="mod">
          <ac:chgData name="Antoine Turquet" userId="caeda86e-b278-47c4-a7ac-e4d92aada303" providerId="ADAL" clId="{24F7E79A-4790-4472-8F8D-0020C40145E5}" dt="2023-06-09T08:59:04.468" v="2514" actId="113"/>
          <ac:spMkLst>
            <pc:docMk/>
            <pc:sldMk cId="1675666824" sldId="263"/>
            <ac:spMk id="32" creationId="{C2D1CA53-A076-63C1-70FF-69A2223D543D}"/>
          </ac:spMkLst>
        </pc:spChg>
        <pc:spChg chg="mod">
          <ac:chgData name="Antoine Turquet" userId="caeda86e-b278-47c4-a7ac-e4d92aada303" providerId="ADAL" clId="{24F7E79A-4790-4472-8F8D-0020C40145E5}" dt="2023-06-08T08:14:45.225" v="816"/>
          <ac:spMkLst>
            <pc:docMk/>
            <pc:sldMk cId="1675666824" sldId="263"/>
            <ac:spMk id="35" creationId="{9A97014B-4CFB-AA65-FD9B-0FAAC03F88E2}"/>
          </ac:spMkLst>
        </pc:spChg>
        <pc:spChg chg="mod">
          <ac:chgData name="Antoine Turquet" userId="caeda86e-b278-47c4-a7ac-e4d92aada303" providerId="ADAL" clId="{24F7E79A-4790-4472-8F8D-0020C40145E5}" dt="2023-06-08T08:14:45.225" v="816"/>
          <ac:spMkLst>
            <pc:docMk/>
            <pc:sldMk cId="1675666824" sldId="263"/>
            <ac:spMk id="36" creationId="{5AB87169-B879-3913-03A4-2CE433E308F9}"/>
          </ac:spMkLst>
        </pc:spChg>
        <pc:spChg chg="mod">
          <ac:chgData name="Antoine Turquet" userId="caeda86e-b278-47c4-a7ac-e4d92aada303" providerId="ADAL" clId="{24F7E79A-4790-4472-8F8D-0020C40145E5}" dt="2023-06-08T08:14:45.225" v="816"/>
          <ac:spMkLst>
            <pc:docMk/>
            <pc:sldMk cId="1675666824" sldId="263"/>
            <ac:spMk id="37" creationId="{0BE5D1B6-B8F6-1190-350C-F9D58EF59304}"/>
          </ac:spMkLst>
        </pc:spChg>
        <pc:spChg chg="mod">
          <ac:chgData name="Antoine Turquet" userId="caeda86e-b278-47c4-a7ac-e4d92aada303" providerId="ADAL" clId="{24F7E79A-4790-4472-8F8D-0020C40145E5}" dt="2023-06-08T08:14:45.225" v="816"/>
          <ac:spMkLst>
            <pc:docMk/>
            <pc:sldMk cId="1675666824" sldId="263"/>
            <ac:spMk id="39" creationId="{202D9EDD-552D-6F30-EDF2-D40B4EDCA655}"/>
          </ac:spMkLst>
        </pc:spChg>
        <pc:spChg chg="mod">
          <ac:chgData name="Antoine Turquet" userId="caeda86e-b278-47c4-a7ac-e4d92aada303" providerId="ADAL" clId="{24F7E79A-4790-4472-8F8D-0020C40145E5}" dt="2023-06-08T08:14:45.225" v="816"/>
          <ac:spMkLst>
            <pc:docMk/>
            <pc:sldMk cId="1675666824" sldId="263"/>
            <ac:spMk id="40" creationId="{CCCB3BF5-1515-3C2A-44B0-B7BE870E9ED9}"/>
          </ac:spMkLst>
        </pc:spChg>
        <pc:spChg chg="mod">
          <ac:chgData name="Antoine Turquet" userId="caeda86e-b278-47c4-a7ac-e4d92aada303" providerId="ADAL" clId="{24F7E79A-4790-4472-8F8D-0020C40145E5}" dt="2023-06-08T08:14:45.225" v="816"/>
          <ac:spMkLst>
            <pc:docMk/>
            <pc:sldMk cId="1675666824" sldId="263"/>
            <ac:spMk id="41" creationId="{B429A580-8965-D262-239D-5E075A4B9F10}"/>
          </ac:spMkLst>
        </pc:spChg>
        <pc:grpChg chg="add del mod">
          <ac:chgData name="Antoine Turquet" userId="caeda86e-b278-47c4-a7ac-e4d92aada303" providerId="ADAL" clId="{24F7E79A-4790-4472-8F8D-0020C40145E5}" dt="2023-06-08T08:14:36.812" v="813"/>
          <ac:grpSpMkLst>
            <pc:docMk/>
            <pc:sldMk cId="1675666824" sldId="263"/>
            <ac:grpSpMk id="4" creationId="{F6DADCFA-CDF5-88A1-A146-7E1D2DB34CBF}"/>
          </ac:grpSpMkLst>
        </pc:grpChg>
        <pc:grpChg chg="add del mod">
          <ac:chgData name="Antoine Turquet" userId="caeda86e-b278-47c4-a7ac-e4d92aada303" providerId="ADAL" clId="{24F7E79A-4790-4472-8F8D-0020C40145E5}" dt="2023-06-08T08:14:42.861" v="815" actId="478"/>
          <ac:grpSpMkLst>
            <pc:docMk/>
            <pc:sldMk cId="1675666824" sldId="263"/>
            <ac:grpSpMk id="5" creationId="{50E3BAFA-C7AD-E0C6-07C4-9F98A0588E07}"/>
          </ac:grpSpMkLst>
        </pc:grpChg>
        <pc:grpChg chg="mod">
          <ac:chgData name="Antoine Turquet" userId="caeda86e-b278-47c4-a7ac-e4d92aada303" providerId="ADAL" clId="{24F7E79A-4790-4472-8F8D-0020C40145E5}" dt="2023-06-08T08:14:34.984" v="812"/>
          <ac:grpSpMkLst>
            <pc:docMk/>
            <pc:sldMk cId="1675666824" sldId="263"/>
            <ac:grpSpMk id="7" creationId="{A764AF22-5510-A51A-57BF-67F7AEB19BCB}"/>
          </ac:grpSpMkLst>
        </pc:grpChg>
        <pc:grpChg chg="mod">
          <ac:chgData name="Antoine Turquet" userId="caeda86e-b278-47c4-a7ac-e4d92aada303" providerId="ADAL" clId="{24F7E79A-4790-4472-8F8D-0020C40145E5}" dt="2023-06-07T12:07:06.549" v="205" actId="164"/>
          <ac:grpSpMkLst>
            <pc:docMk/>
            <pc:sldMk cId="1675666824" sldId="263"/>
            <ac:grpSpMk id="17" creationId="{6D5CFEA2-24A6-350E-ACB7-40A2C6E027C5}"/>
          </ac:grpSpMkLst>
        </pc:grpChg>
        <pc:grpChg chg="add del mod">
          <ac:chgData name="Antoine Turquet" userId="caeda86e-b278-47c4-a7ac-e4d92aada303" providerId="ADAL" clId="{24F7E79A-4790-4472-8F8D-0020C40145E5}" dt="2023-06-08T08:14:47.592" v="817"/>
          <ac:grpSpMkLst>
            <pc:docMk/>
            <pc:sldMk cId="1675666824" sldId="263"/>
            <ac:grpSpMk id="29" creationId="{BFFF5003-8A2B-D2CC-2306-65B889AC6460}"/>
          </ac:grpSpMkLst>
        </pc:grpChg>
        <pc:grpChg chg="mod">
          <ac:chgData name="Antoine Turquet" userId="caeda86e-b278-47c4-a7ac-e4d92aada303" providerId="ADAL" clId="{24F7E79A-4790-4472-8F8D-0020C40145E5}" dt="2023-06-08T08:14:45.225" v="816"/>
          <ac:grpSpMkLst>
            <pc:docMk/>
            <pc:sldMk cId="1675666824" sldId="263"/>
            <ac:grpSpMk id="33" creationId="{052A8E5A-6763-2AB3-1645-B7A5290514DF}"/>
          </ac:grpSpMkLst>
        </pc:grpChg>
        <pc:grpChg chg="add mod">
          <ac:chgData name="Antoine Turquet" userId="caeda86e-b278-47c4-a7ac-e4d92aada303" providerId="ADAL" clId="{24F7E79A-4790-4472-8F8D-0020C40145E5}" dt="2023-06-08T08:16:08.729" v="838" actId="164"/>
          <ac:grpSpMkLst>
            <pc:docMk/>
            <pc:sldMk cId="1675666824" sldId="263"/>
            <ac:grpSpMk id="44" creationId="{E915700C-BFA4-E6CC-A30A-080104D9BF75}"/>
          </ac:grpSpMkLst>
        </pc:grpChg>
        <pc:picChg chg="mod">
          <ac:chgData name="Antoine Turquet" userId="caeda86e-b278-47c4-a7ac-e4d92aada303" providerId="ADAL" clId="{24F7E79A-4790-4472-8F8D-0020C40145E5}" dt="2023-06-07T12:06:52.294" v="201" actId="1076"/>
          <ac:picMkLst>
            <pc:docMk/>
            <pc:sldMk cId="1675666824" sldId="263"/>
            <ac:picMk id="6" creationId="{B6F0F619-4453-FF8A-DBB3-D3458DE51272}"/>
          </ac:picMkLst>
        </pc:picChg>
        <pc:picChg chg="mod">
          <ac:chgData name="Antoine Turquet" userId="caeda86e-b278-47c4-a7ac-e4d92aada303" providerId="ADAL" clId="{24F7E79A-4790-4472-8F8D-0020C40145E5}" dt="2023-06-08T08:14:34.984" v="812"/>
          <ac:picMkLst>
            <pc:docMk/>
            <pc:sldMk cId="1675666824" sldId="263"/>
            <ac:picMk id="13" creationId="{15B4A3F0-7D27-AB45-0024-625F87FDF1A1}"/>
          </ac:picMkLst>
        </pc:picChg>
        <pc:picChg chg="add mod modCrop">
          <ac:chgData name="Antoine Turquet" userId="caeda86e-b278-47c4-a7ac-e4d92aada303" providerId="ADAL" clId="{24F7E79A-4790-4472-8F8D-0020C40145E5}" dt="2023-06-08T08:16:08.729" v="838" actId="164"/>
          <ac:picMkLst>
            <pc:docMk/>
            <pc:sldMk cId="1675666824" sldId="263"/>
            <ac:picMk id="28" creationId="{2ADAF593-7587-44B7-4312-484899EB1CDA}"/>
          </ac:picMkLst>
        </pc:picChg>
        <pc:picChg chg="mod">
          <ac:chgData name="Antoine Turquet" userId="caeda86e-b278-47c4-a7ac-e4d92aada303" providerId="ADAL" clId="{24F7E79A-4790-4472-8F8D-0020C40145E5}" dt="2023-06-08T08:14:45.225" v="816"/>
          <ac:picMkLst>
            <pc:docMk/>
            <pc:sldMk cId="1675666824" sldId="263"/>
            <ac:picMk id="38" creationId="{642D0BD7-C92F-9070-09EE-FBE6D507461B}"/>
          </ac:picMkLst>
        </pc:picChg>
        <pc:picChg chg="add mod modCrop">
          <ac:chgData name="Antoine Turquet" userId="caeda86e-b278-47c4-a7ac-e4d92aada303" providerId="ADAL" clId="{24F7E79A-4790-4472-8F8D-0020C40145E5}" dt="2023-06-08T08:16:08.729" v="838" actId="164"/>
          <ac:picMkLst>
            <pc:docMk/>
            <pc:sldMk cId="1675666824" sldId="263"/>
            <ac:picMk id="42" creationId="{C758E44E-DB80-5195-DEDC-AF28D957859A}"/>
          </ac:picMkLst>
        </pc:picChg>
        <pc:picChg chg="add mod modCrop">
          <ac:chgData name="Antoine Turquet" userId="caeda86e-b278-47c4-a7ac-e4d92aada303" providerId="ADAL" clId="{24F7E79A-4790-4472-8F8D-0020C40145E5}" dt="2023-06-08T08:16:08.729" v="838" actId="164"/>
          <ac:picMkLst>
            <pc:docMk/>
            <pc:sldMk cId="1675666824" sldId="263"/>
            <ac:picMk id="43" creationId="{E868DB78-128F-D70C-3DB8-2F6FD9E40344}"/>
          </ac:picMkLst>
        </pc:picChg>
        <pc:cxnChg chg="add mod">
          <ac:chgData name="Antoine Turquet" userId="caeda86e-b278-47c4-a7ac-e4d92aada303" providerId="ADAL" clId="{24F7E79A-4790-4472-8F8D-0020C40145E5}" dt="2023-06-09T08:58:24.256" v="2474" actId="1582"/>
          <ac:cxnSpMkLst>
            <pc:docMk/>
            <pc:sldMk cId="1675666824" sldId="263"/>
            <ac:cxnSpMk id="5" creationId="{F35854AC-86EB-17DB-9F34-B5B00EB187A6}"/>
          </ac:cxnSpMkLst>
        </pc:cxnChg>
        <pc:extLst>
          <p:ext xmlns:p="http://schemas.openxmlformats.org/presentationml/2006/main" uri="{D6D511B9-2390-475A-947B-AFAB55BFBCF1}">
            <pc226:cmChg xmlns:pc226="http://schemas.microsoft.com/office/powerpoint/2022/06/main/command" chg="del mod">
              <pc226:chgData name="Antoine Turquet" userId="caeda86e-b278-47c4-a7ac-e4d92aada303" providerId="ADAL" clId="{24F7E79A-4790-4472-8F8D-0020C40145E5}" dt="2023-06-09T10:10:00.852" v="2644"/>
              <pc2:cmMkLst xmlns:pc2="http://schemas.microsoft.com/office/powerpoint/2019/9/main/command">
                <pc:docMk/>
                <pc:sldMk cId="1675666824" sldId="263"/>
                <pc2:cmMk id="{2C4AD2AE-D320-4933-9860-D02751EF9776}"/>
              </pc2:cmMkLst>
              <pc226:cmRplyChg chg="add">
                <pc226:chgData name="Antoine Turquet" userId="caeda86e-b278-47c4-a7ac-e4d92aada303" providerId="ADAL" clId="{24F7E79A-4790-4472-8F8D-0020C40145E5}" dt="2023-06-08T08:14:13.917" v="809"/>
                <pc2:cmRplyMkLst xmlns:pc2="http://schemas.microsoft.com/office/powerpoint/2019/9/main/command">
                  <pc:docMk/>
                  <pc:sldMk cId="1675666824" sldId="263"/>
                  <pc2:cmMk id="{2C4AD2AE-D320-4933-9860-D02751EF9776}"/>
                  <pc2:cmRplyMk id="{E694FB0C-3B74-4AAA-954D-C67C1900CA99}"/>
                </pc2:cmRplyMkLst>
              </pc226:cmRplyChg>
            </pc226:cmChg>
            <pc226:cmChg xmlns:pc226="http://schemas.microsoft.com/office/powerpoint/2022/06/main/command" chg="del">
              <pc226:chgData name="Antoine Turquet" userId="caeda86e-b278-47c4-a7ac-e4d92aada303" providerId="ADAL" clId="{24F7E79A-4790-4472-8F8D-0020C40145E5}" dt="2023-06-09T10:09:58.768" v="2643"/>
              <pc2:cmMkLst xmlns:pc2="http://schemas.microsoft.com/office/powerpoint/2019/9/main/command">
                <pc:docMk/>
                <pc:sldMk cId="1675666824" sldId="263"/>
                <pc2:cmMk id="{9851DFB5-138C-4C54-8E4C-814D3DAEA683}"/>
              </pc2:cmMkLst>
              <pc226:cmRplyChg chg="add">
                <pc226:chgData name="Antoine Turquet" userId="caeda86e-b278-47c4-a7ac-e4d92aada303" providerId="ADAL" clId="{24F7E79A-4790-4472-8F8D-0020C40145E5}" dt="2023-06-08T08:16:21.567" v="839"/>
                <pc2:cmRplyMkLst xmlns:pc2="http://schemas.microsoft.com/office/powerpoint/2019/9/main/command">
                  <pc:docMk/>
                  <pc:sldMk cId="1675666824" sldId="263"/>
                  <pc2:cmMk id="{9851DFB5-138C-4C54-8E4C-814D3DAEA683}"/>
                  <pc2:cmRplyMk id="{F6D4B532-94BB-4C6D-AFF8-64A36F8BDEBB}"/>
                </pc2:cmRplyMkLst>
              </pc226:cmRplyChg>
            </pc226:cmChg>
          </p:ext>
        </pc:extLst>
      </pc:sldChg>
      <pc:sldChg chg="del">
        <pc:chgData name="Antoine Turquet" userId="caeda86e-b278-47c4-a7ac-e4d92aada303" providerId="ADAL" clId="{24F7E79A-4790-4472-8F8D-0020C40145E5}" dt="2023-06-08T06:12:19.488" v="769" actId="47"/>
        <pc:sldMkLst>
          <pc:docMk/>
          <pc:sldMk cId="2295552553" sldId="264"/>
        </pc:sldMkLst>
      </pc:sldChg>
      <pc:sldChg chg="del">
        <pc:chgData name="Antoine Turquet" userId="caeda86e-b278-47c4-a7ac-e4d92aada303" providerId="ADAL" clId="{24F7E79A-4790-4472-8F8D-0020C40145E5}" dt="2023-06-08T06:12:22.899" v="770" actId="47"/>
        <pc:sldMkLst>
          <pc:docMk/>
          <pc:sldMk cId="2852003000" sldId="265"/>
        </pc:sldMkLst>
      </pc:sldChg>
      <pc:sldChg chg="del">
        <pc:chgData name="Antoine Turquet" userId="caeda86e-b278-47c4-a7ac-e4d92aada303" providerId="ADAL" clId="{24F7E79A-4790-4472-8F8D-0020C40145E5}" dt="2023-06-08T06:12:25.028" v="771" actId="47"/>
        <pc:sldMkLst>
          <pc:docMk/>
          <pc:sldMk cId="1143651089" sldId="266"/>
        </pc:sldMkLst>
      </pc:sldChg>
      <pc:sldChg chg="modSp mod delCm modCm">
        <pc:chgData name="Antoine Turquet" userId="caeda86e-b278-47c4-a7ac-e4d92aada303" providerId="ADAL" clId="{24F7E79A-4790-4472-8F8D-0020C40145E5}" dt="2023-06-09T10:10:11.141" v="2647"/>
        <pc:sldMkLst>
          <pc:docMk/>
          <pc:sldMk cId="655733323" sldId="267"/>
        </pc:sldMkLst>
        <pc:spChg chg="mod">
          <ac:chgData name="Antoine Turquet" userId="caeda86e-b278-47c4-a7ac-e4d92aada303" providerId="ADAL" clId="{24F7E79A-4790-4472-8F8D-0020C40145E5}" dt="2023-06-09T10:03:03.643" v="2620" actId="20577"/>
          <ac:spMkLst>
            <pc:docMk/>
            <pc:sldMk cId="655733323" sldId="267"/>
            <ac:spMk id="2" creationId="{46089E85-C1D4-F8EB-8947-E04EDEBE8A24}"/>
          </ac:spMkLst>
        </pc:spChg>
        <pc:spChg chg="mod">
          <ac:chgData name="Antoine Turquet" userId="caeda86e-b278-47c4-a7ac-e4d92aada303" providerId="ADAL" clId="{24F7E79A-4790-4472-8F8D-0020C40145E5}" dt="2023-06-08T08:20:55.905" v="1074" actId="20577"/>
          <ac:spMkLst>
            <pc:docMk/>
            <pc:sldMk cId="655733323" sldId="267"/>
            <ac:spMk id="5" creationId="{33A1BF24-03D3-0BBE-8711-51B2A5F4084D}"/>
          </ac:spMkLst>
        </pc:spChg>
        <pc:spChg chg="mod">
          <ac:chgData name="Antoine Turquet" userId="caeda86e-b278-47c4-a7ac-e4d92aada303" providerId="ADAL" clId="{24F7E79A-4790-4472-8F8D-0020C40145E5}" dt="2023-06-08T08:16:35.793" v="843" actId="20577"/>
          <ac:spMkLst>
            <pc:docMk/>
            <pc:sldMk cId="655733323" sldId="267"/>
            <ac:spMk id="9" creationId="{2B75A8CD-CEB5-3ADB-DC35-4F4939D44E35}"/>
          </ac:spMkLst>
        </pc:spChg>
        <pc:spChg chg="mod">
          <ac:chgData name="Antoine Turquet" userId="caeda86e-b278-47c4-a7ac-e4d92aada303" providerId="ADAL" clId="{24F7E79A-4790-4472-8F8D-0020C40145E5}" dt="2023-06-08T08:20:03.715" v="1041" actId="20577"/>
          <ac:spMkLst>
            <pc:docMk/>
            <pc:sldMk cId="655733323" sldId="267"/>
            <ac:spMk id="11" creationId="{DEE6BE17-FD6C-1A37-1DD7-324014CBA65D}"/>
          </ac:spMkLst>
        </pc:spChg>
        <pc:extLst>
          <p:ext xmlns:p="http://schemas.openxmlformats.org/presentationml/2006/main" uri="{D6D511B9-2390-475A-947B-AFAB55BFBCF1}">
            <pc226:cmChg xmlns:pc226="http://schemas.microsoft.com/office/powerpoint/2022/06/main/command" chg="del mod">
              <pc226:chgData name="Antoine Turquet" userId="caeda86e-b278-47c4-a7ac-e4d92aada303" providerId="ADAL" clId="{24F7E79A-4790-4472-8F8D-0020C40145E5}" dt="2023-06-09T10:10:09.328" v="2646"/>
              <pc2:cmMkLst xmlns:pc2="http://schemas.microsoft.com/office/powerpoint/2019/9/main/command">
                <pc:docMk/>
                <pc:sldMk cId="655733323" sldId="267"/>
                <pc2:cmMk id="{86BE9001-6F95-49F2-8DFD-E6CD39892BCF}"/>
              </pc2:cmMkLst>
              <pc226:cmRplyChg chg="add">
                <pc226:chgData name="Antoine Turquet" userId="caeda86e-b278-47c4-a7ac-e4d92aada303" providerId="ADAL" clId="{24F7E79A-4790-4472-8F8D-0020C40145E5}" dt="2023-06-08T08:22:02.466" v="1076"/>
                <pc2:cmRplyMkLst xmlns:pc2="http://schemas.microsoft.com/office/powerpoint/2019/9/main/command">
                  <pc:docMk/>
                  <pc:sldMk cId="655733323" sldId="267"/>
                  <pc2:cmMk id="{86BE9001-6F95-49F2-8DFD-E6CD39892BCF}"/>
                  <pc2:cmRplyMk id="{363FDECD-C1EA-407E-9235-5A33767D52D7}"/>
                </pc2:cmRplyMkLst>
              </pc226:cmRplyChg>
            </pc226:cmChg>
            <pc226:cmChg xmlns:pc226="http://schemas.microsoft.com/office/powerpoint/2022/06/main/command" chg="del mod">
              <pc226:chgData name="Antoine Turquet" userId="caeda86e-b278-47c4-a7ac-e4d92aada303" providerId="ADAL" clId="{24F7E79A-4790-4472-8F8D-0020C40145E5}" dt="2023-06-09T10:10:07.985" v="2645"/>
              <pc2:cmMkLst xmlns:pc2="http://schemas.microsoft.com/office/powerpoint/2019/9/main/command">
                <pc:docMk/>
                <pc:sldMk cId="655733323" sldId="267"/>
                <pc2:cmMk id="{9F67A670-A310-427D-B90C-01D56270796D}"/>
              </pc2:cmMkLst>
              <pc226:cmRplyChg chg="add">
                <pc226:chgData name="Antoine Turquet" userId="caeda86e-b278-47c4-a7ac-e4d92aada303" providerId="ADAL" clId="{24F7E79A-4790-4472-8F8D-0020C40145E5}" dt="2023-06-08T08:21:19.553" v="1075"/>
                <pc2:cmRplyMkLst xmlns:pc2="http://schemas.microsoft.com/office/powerpoint/2019/9/main/command">
                  <pc:docMk/>
                  <pc:sldMk cId="655733323" sldId="267"/>
                  <pc2:cmMk id="{9F67A670-A310-427D-B90C-01D56270796D}"/>
                  <pc2:cmRplyMk id="{7B78D4C4-0431-496C-8076-DAA71CE39F37}"/>
                </pc2:cmRplyMkLst>
              </pc226:cmRplyChg>
            </pc226:cmChg>
            <pc226:cmChg xmlns:pc226="http://schemas.microsoft.com/office/powerpoint/2022/06/main/command" chg="del">
              <pc226:chgData name="Antoine Turquet" userId="caeda86e-b278-47c4-a7ac-e4d92aada303" providerId="ADAL" clId="{24F7E79A-4790-4472-8F8D-0020C40145E5}" dt="2023-06-09T10:10:11.141" v="2647"/>
              <pc2:cmMkLst xmlns:pc2="http://schemas.microsoft.com/office/powerpoint/2019/9/main/command">
                <pc:docMk/>
                <pc:sldMk cId="655733323" sldId="267"/>
                <pc2:cmMk id="{709B00CC-63D4-477A-85C8-0ACEFAC0EA62}"/>
              </pc2:cmMkLst>
            </pc226:cmChg>
          </p:ext>
        </pc:extLst>
      </pc:sldChg>
      <pc:sldChg chg="addSp delSp modSp mod">
        <pc:chgData name="Antoine Turquet" userId="caeda86e-b278-47c4-a7ac-e4d92aada303" providerId="ADAL" clId="{24F7E79A-4790-4472-8F8D-0020C40145E5}" dt="2023-06-09T10:07:36.029" v="2639" actId="1076"/>
        <pc:sldMkLst>
          <pc:docMk/>
          <pc:sldMk cId="3304420953" sldId="268"/>
        </pc:sldMkLst>
        <pc:spChg chg="mod">
          <ac:chgData name="Antoine Turquet" userId="caeda86e-b278-47c4-a7ac-e4d92aada303" providerId="ADAL" clId="{24F7E79A-4790-4472-8F8D-0020C40145E5}" dt="2023-06-09T10:03:18.275" v="2622" actId="20577"/>
          <ac:spMkLst>
            <pc:docMk/>
            <pc:sldMk cId="3304420953" sldId="268"/>
            <ac:spMk id="2" creationId="{46089E85-C1D4-F8EB-8947-E04EDEBE8A24}"/>
          </ac:spMkLst>
        </pc:spChg>
        <pc:spChg chg="mod">
          <ac:chgData name="Antoine Turquet" userId="caeda86e-b278-47c4-a7ac-e4d92aada303" providerId="ADAL" clId="{24F7E79A-4790-4472-8F8D-0020C40145E5}" dt="2023-06-07T12:30:37.862" v="617" actId="20577"/>
          <ac:spMkLst>
            <pc:docMk/>
            <pc:sldMk cId="3304420953" sldId="268"/>
            <ac:spMk id="6" creationId="{448B075D-5766-D453-0508-04F375394668}"/>
          </ac:spMkLst>
        </pc:spChg>
        <pc:spChg chg="add mod">
          <ac:chgData name="Antoine Turquet" userId="caeda86e-b278-47c4-a7ac-e4d92aada303" providerId="ADAL" clId="{24F7E79A-4790-4472-8F8D-0020C40145E5}" dt="2023-06-09T10:07:20.221" v="2631" actId="207"/>
          <ac:spMkLst>
            <pc:docMk/>
            <pc:sldMk cId="3304420953" sldId="268"/>
            <ac:spMk id="9" creationId="{F5511157-F4F4-228B-025E-D767EE842FFA}"/>
          </ac:spMkLst>
        </pc:spChg>
        <pc:spChg chg="add mod">
          <ac:chgData name="Antoine Turquet" userId="caeda86e-b278-47c4-a7ac-e4d92aada303" providerId="ADAL" clId="{24F7E79A-4790-4472-8F8D-0020C40145E5}" dt="2023-06-09T10:07:36.029" v="2639" actId="1076"/>
          <ac:spMkLst>
            <pc:docMk/>
            <pc:sldMk cId="3304420953" sldId="268"/>
            <ac:spMk id="10" creationId="{336368D0-6531-BBAA-E5BE-3A60BAEEE8BC}"/>
          </ac:spMkLst>
        </pc:spChg>
        <pc:cxnChg chg="add del">
          <ac:chgData name="Antoine Turquet" userId="caeda86e-b278-47c4-a7ac-e4d92aada303" providerId="ADAL" clId="{24F7E79A-4790-4472-8F8D-0020C40145E5}" dt="2023-06-09T10:07:00.619" v="2624" actId="11529"/>
          <ac:cxnSpMkLst>
            <pc:docMk/>
            <pc:sldMk cId="3304420953" sldId="268"/>
            <ac:cxnSpMk id="7" creationId="{7F35F14F-B8FB-2AE5-A446-615FAD8FC3F1}"/>
          </ac:cxnSpMkLst>
        </pc:cxnChg>
      </pc:sldChg>
      <pc:sldChg chg="modSp mod delCm modCm">
        <pc:chgData name="Antoine Turquet" userId="caeda86e-b278-47c4-a7ac-e4d92aada303" providerId="ADAL" clId="{24F7E79A-4790-4472-8F8D-0020C40145E5}" dt="2023-06-09T10:10:20.793" v="2651"/>
        <pc:sldMkLst>
          <pc:docMk/>
          <pc:sldMk cId="1219144090" sldId="269"/>
        </pc:sldMkLst>
        <pc:spChg chg="mod">
          <ac:chgData name="Antoine Turquet" userId="caeda86e-b278-47c4-a7ac-e4d92aada303" providerId="ADAL" clId="{24F7E79A-4790-4472-8F8D-0020C40145E5}" dt="2023-06-09T10:02:35.524" v="2588"/>
          <ac:spMkLst>
            <pc:docMk/>
            <pc:sldMk cId="1219144090" sldId="269"/>
            <ac:spMk id="2" creationId="{46089E85-C1D4-F8EB-8947-E04EDEBE8A24}"/>
          </ac:spMkLst>
        </pc:spChg>
        <pc:spChg chg="mod">
          <ac:chgData name="Antoine Turquet" userId="caeda86e-b278-47c4-a7ac-e4d92aada303" providerId="ADAL" clId="{24F7E79A-4790-4472-8F8D-0020C40145E5}" dt="2023-06-08T09:34:28.664" v="1586" actId="20577"/>
          <ac:spMkLst>
            <pc:docMk/>
            <pc:sldMk cId="1219144090" sldId="269"/>
            <ac:spMk id="5" creationId="{2C11993A-31F9-5D3A-0231-6923B9E99057}"/>
          </ac:spMkLst>
        </pc:spChg>
        <pc:spChg chg="mod">
          <ac:chgData name="Antoine Turquet" userId="caeda86e-b278-47c4-a7ac-e4d92aada303" providerId="ADAL" clId="{24F7E79A-4790-4472-8F8D-0020C40145E5}" dt="2023-06-07T12:41:42.265" v="695" actId="20577"/>
          <ac:spMkLst>
            <pc:docMk/>
            <pc:sldMk cId="1219144090" sldId="269"/>
            <ac:spMk id="11" creationId="{E01645DB-67DE-5D36-6EA7-2AE64510CF8E}"/>
          </ac:spMkLst>
        </pc:spChg>
        <pc:picChg chg="mod">
          <ac:chgData name="Antoine Turquet" userId="caeda86e-b278-47c4-a7ac-e4d92aada303" providerId="ADAL" clId="{24F7E79A-4790-4472-8F8D-0020C40145E5}" dt="2023-06-07T12:30:47.103" v="618" actId="14100"/>
          <ac:picMkLst>
            <pc:docMk/>
            <pc:sldMk cId="1219144090" sldId="269"/>
            <ac:picMk id="6" creationId="{E4F64718-68FE-0497-7377-D2D716724931}"/>
          </ac:picMkLst>
        </pc:picChg>
        <pc:extLst>
          <p:ext xmlns:p="http://schemas.openxmlformats.org/presentationml/2006/main" uri="{D6D511B9-2390-475A-947B-AFAB55BFBCF1}">
            <pc226:cmChg xmlns:pc226="http://schemas.microsoft.com/office/powerpoint/2022/06/main/command" chg="del">
              <pc226:chgData name="Antoine Turquet" userId="caeda86e-b278-47c4-a7ac-e4d92aada303" providerId="ADAL" clId="{24F7E79A-4790-4472-8F8D-0020C40145E5}" dt="2023-06-09T10:10:20.793" v="2651"/>
              <pc2:cmMkLst xmlns:pc2="http://schemas.microsoft.com/office/powerpoint/2019/9/main/command">
                <pc:docMk/>
                <pc:sldMk cId="1219144090" sldId="269"/>
                <pc2:cmMk id="{886B5708-2EA0-4A44-8E63-071AF89180B6}"/>
              </pc2:cmMkLst>
              <pc226:cmRplyChg chg="add">
                <pc226:chgData name="Antoine Turquet" userId="caeda86e-b278-47c4-a7ac-e4d92aada303" providerId="ADAL" clId="{24F7E79A-4790-4472-8F8D-0020C40145E5}" dt="2023-06-08T09:30:47.528" v="1162"/>
                <pc2:cmRplyMkLst xmlns:pc2="http://schemas.microsoft.com/office/powerpoint/2019/9/main/command">
                  <pc:docMk/>
                  <pc:sldMk cId="1219144090" sldId="269"/>
                  <pc2:cmMk id="{886B5708-2EA0-4A44-8E63-071AF89180B6}"/>
                  <pc2:cmRplyMk id="{632E2F61-578C-4144-AA51-505086AD3BA8}"/>
                </pc2:cmRplyMkLst>
              </pc226:cmRplyChg>
            </pc226:cmChg>
            <pc226:cmChg xmlns:pc226="http://schemas.microsoft.com/office/powerpoint/2022/06/main/command" chg="del">
              <pc226:chgData name="Antoine Turquet" userId="caeda86e-b278-47c4-a7ac-e4d92aada303" providerId="ADAL" clId="{24F7E79A-4790-4472-8F8D-0020C40145E5}" dt="2023-06-09T10:10:17.806" v="2649"/>
              <pc2:cmMkLst xmlns:pc2="http://schemas.microsoft.com/office/powerpoint/2019/9/main/command">
                <pc:docMk/>
                <pc:sldMk cId="1219144090" sldId="269"/>
                <pc2:cmMk id="{2AC52743-C2C6-4276-AA4E-B004AFDB4B82}"/>
              </pc2:cmMkLst>
              <pc226:cmRplyChg chg="add">
                <pc226:chgData name="Antoine Turquet" userId="caeda86e-b278-47c4-a7ac-e4d92aada303" providerId="ADAL" clId="{24F7E79A-4790-4472-8F8D-0020C40145E5}" dt="2023-06-08T09:27:21.718" v="1161"/>
                <pc2:cmRplyMkLst xmlns:pc2="http://schemas.microsoft.com/office/powerpoint/2019/9/main/command">
                  <pc:docMk/>
                  <pc:sldMk cId="1219144090" sldId="269"/>
                  <pc2:cmMk id="{2AC52743-C2C6-4276-AA4E-B004AFDB4B82}"/>
                  <pc2:cmRplyMk id="{D32F0222-BEB1-45D5-9BCC-A2EEFA5DAA79}"/>
                </pc2:cmRplyMkLst>
              </pc226:cmRplyChg>
            </pc226:cmChg>
            <pc226:cmChg xmlns:pc226="http://schemas.microsoft.com/office/powerpoint/2022/06/main/command" chg="del mod">
              <pc226:chgData name="Antoine Turquet" userId="caeda86e-b278-47c4-a7ac-e4d92aada303" providerId="ADAL" clId="{24F7E79A-4790-4472-8F8D-0020C40145E5}" dt="2023-06-09T10:10:16.283" v="2648"/>
              <pc2:cmMkLst xmlns:pc2="http://schemas.microsoft.com/office/powerpoint/2019/9/main/command">
                <pc:docMk/>
                <pc:sldMk cId="1219144090" sldId="269"/>
                <pc2:cmMk id="{91A80EE2-4D19-4B6C-9053-EC87D1E11CE8}"/>
              </pc2:cmMkLst>
              <pc226:cmRplyChg chg="add">
                <pc226:chgData name="Antoine Turquet" userId="caeda86e-b278-47c4-a7ac-e4d92aada303" providerId="ADAL" clId="{24F7E79A-4790-4472-8F8D-0020C40145E5}" dt="2023-06-08T09:35:21.914" v="1587"/>
                <pc2:cmRplyMkLst xmlns:pc2="http://schemas.microsoft.com/office/powerpoint/2019/9/main/command">
                  <pc:docMk/>
                  <pc:sldMk cId="1219144090" sldId="269"/>
                  <pc2:cmMk id="{91A80EE2-4D19-4B6C-9053-EC87D1E11CE8}"/>
                  <pc2:cmRplyMk id="{C10BCB74-E594-4B1D-B204-70C1B5291E7F}"/>
                </pc2:cmRplyMkLst>
              </pc226:cmRplyChg>
            </pc226:cmChg>
            <pc226:cmChg xmlns:pc226="http://schemas.microsoft.com/office/powerpoint/2022/06/main/command" chg="del">
              <pc226:chgData name="Antoine Turquet" userId="caeda86e-b278-47c4-a7ac-e4d92aada303" providerId="ADAL" clId="{24F7E79A-4790-4472-8F8D-0020C40145E5}" dt="2023-06-09T10:10:19.507" v="2650"/>
              <pc2:cmMkLst xmlns:pc2="http://schemas.microsoft.com/office/powerpoint/2019/9/main/command">
                <pc:docMk/>
                <pc:sldMk cId="1219144090" sldId="269"/>
                <pc2:cmMk id="{897959EE-2C9B-4CA8-9846-D17B63A79B76}"/>
              </pc2:cmMkLst>
              <pc226:cmRplyChg chg="add">
                <pc226:chgData name="Antoine Turquet" userId="caeda86e-b278-47c4-a7ac-e4d92aada303" providerId="ADAL" clId="{24F7E79A-4790-4472-8F8D-0020C40145E5}" dt="2023-06-08T09:31:37.057" v="1163"/>
                <pc2:cmRplyMkLst xmlns:pc2="http://schemas.microsoft.com/office/powerpoint/2019/9/main/command">
                  <pc:docMk/>
                  <pc:sldMk cId="1219144090" sldId="269"/>
                  <pc2:cmMk id="{897959EE-2C9B-4CA8-9846-D17B63A79B76}"/>
                  <pc2:cmRplyMk id="{56804085-10BE-47E4-BD32-F5FB144B865D}"/>
                </pc2:cmRplyMkLst>
              </pc226:cmRplyChg>
            </pc226:cmChg>
          </p:ext>
        </pc:extLst>
      </pc:sldChg>
      <pc:sldChg chg="modSp mod">
        <pc:chgData name="Antoine Turquet" userId="caeda86e-b278-47c4-a7ac-e4d92aada303" providerId="ADAL" clId="{24F7E79A-4790-4472-8F8D-0020C40145E5}" dt="2023-06-09T10:02:11.596" v="2546" actId="20577"/>
        <pc:sldMkLst>
          <pc:docMk/>
          <pc:sldMk cId="1473819793" sldId="270"/>
        </pc:sldMkLst>
        <pc:spChg chg="mod">
          <ac:chgData name="Antoine Turquet" userId="caeda86e-b278-47c4-a7ac-e4d92aada303" providerId="ADAL" clId="{24F7E79A-4790-4472-8F8D-0020C40145E5}" dt="2023-06-09T10:02:11.596" v="2546" actId="20577"/>
          <ac:spMkLst>
            <pc:docMk/>
            <pc:sldMk cId="1473819793" sldId="270"/>
            <ac:spMk id="3" creationId="{8395A052-2AD6-A905-A9EE-8618885C7C24}"/>
          </ac:spMkLst>
        </pc:spChg>
      </pc:sldChg>
      <pc:sldChg chg="add del">
        <pc:chgData name="Antoine Turquet" userId="caeda86e-b278-47c4-a7ac-e4d92aada303" providerId="ADAL" clId="{24F7E79A-4790-4472-8F8D-0020C40145E5}" dt="2023-06-08T06:08:35.082" v="697"/>
        <pc:sldMkLst>
          <pc:docMk/>
          <pc:sldMk cId="3260184414"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49BF5-38AF-4CD2-AE1A-9697D9581565}"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DBBE2-420F-47E5-BFA0-2D3DA1FC8723}" type="slidenum">
              <a:rPr lang="en-US" smtClean="0"/>
              <a:t>‹#›</a:t>
            </a:fld>
            <a:endParaRPr lang="en-US"/>
          </a:p>
        </p:txBody>
      </p:sp>
    </p:spTree>
    <p:extLst>
      <p:ext uri="{BB962C8B-B14F-4D97-AF65-F5344CB8AC3E}">
        <p14:creationId xmlns:p14="http://schemas.microsoft.com/office/powerpoint/2010/main" val="260934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Here we see a map showing where the epicenter is located and the effective soundspeed ratio around the epicenter. Indicating where it is more likely to have infrasound arrivals. Recently published works state that it’s a complex series of normal faulting and collapse events.</a:t>
            </a:r>
            <a:endParaRPr lang="en-US" dirty="0"/>
          </a:p>
        </p:txBody>
      </p:sp>
      <p:sp>
        <p:nvSpPr>
          <p:cNvPr id="4" name="Slide Number Placeholder 3"/>
          <p:cNvSpPr>
            <a:spLocks noGrp="1"/>
          </p:cNvSpPr>
          <p:nvPr>
            <p:ph type="sldNum" sz="quarter" idx="5"/>
          </p:nvPr>
        </p:nvSpPr>
        <p:spPr/>
        <p:txBody>
          <a:bodyPr/>
          <a:lstStyle/>
          <a:p>
            <a:fld id="{4C0DBBE2-420F-47E5-BFA0-2D3DA1FC8723}" type="slidenum">
              <a:rPr lang="en-US" smtClean="0"/>
              <a:t>2</a:t>
            </a:fld>
            <a:endParaRPr lang="en-US"/>
          </a:p>
        </p:txBody>
      </p:sp>
    </p:spTree>
    <p:extLst>
      <p:ext uri="{BB962C8B-B14F-4D97-AF65-F5344CB8AC3E}">
        <p14:creationId xmlns:p14="http://schemas.microsoft.com/office/powerpoint/2010/main" val="97579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The dataset contains infrasound arrivals in 3 stations and 93 stations for seismic moment tensor analysis.</a:t>
            </a:r>
          </a:p>
          <a:p>
            <a:r>
              <a:rPr lang="tr-TR" dirty="0"/>
              <a:t>Dominant frequency is below 2.5 </a:t>
            </a:r>
          </a:p>
          <a:p>
            <a:r>
              <a:rPr lang="tr-TR" dirty="0"/>
              <a:t>Infrasound arrival is 30 seconds after the seismic arrival</a:t>
            </a:r>
          </a:p>
          <a:p>
            <a:r>
              <a:rPr lang="tr-TR" dirty="0"/>
              <a:t>Pmcc shows that the in the far field energy is mainly above 1Hz</a:t>
            </a:r>
          </a:p>
          <a:p>
            <a:r>
              <a:rPr lang="tr-TR" dirty="0"/>
              <a:t>Moment tensor helped us to find the mechanism that fits the best to observations</a:t>
            </a:r>
            <a:endParaRPr lang="en-US" dirty="0"/>
          </a:p>
        </p:txBody>
      </p:sp>
      <p:sp>
        <p:nvSpPr>
          <p:cNvPr id="4" name="Slide Number Placeholder 3"/>
          <p:cNvSpPr>
            <a:spLocks noGrp="1"/>
          </p:cNvSpPr>
          <p:nvPr>
            <p:ph type="sldNum" sz="quarter" idx="5"/>
          </p:nvPr>
        </p:nvSpPr>
        <p:spPr/>
        <p:txBody>
          <a:bodyPr/>
          <a:lstStyle/>
          <a:p>
            <a:fld id="{4C0DBBE2-420F-47E5-BFA0-2D3DA1FC8723}" type="slidenum">
              <a:rPr lang="en-US" smtClean="0"/>
              <a:t>4</a:t>
            </a:fld>
            <a:endParaRPr lang="en-US"/>
          </a:p>
        </p:txBody>
      </p:sp>
    </p:spTree>
    <p:extLst>
      <p:ext uri="{BB962C8B-B14F-4D97-AF65-F5344CB8AC3E}">
        <p14:creationId xmlns:p14="http://schemas.microsoft.com/office/powerpoint/2010/main" val="368626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t>Seismic amplitudes does not vary too much with amplitude but acoustic waves do.</a:t>
            </a:r>
          </a:p>
          <a:p>
            <a:r>
              <a:rPr lang="tr-TR"/>
              <a:t>Topography doesnt influence our results</a:t>
            </a:r>
          </a:p>
          <a:p>
            <a:r>
              <a:rPr lang="tr-TR"/>
              <a:t>Hard to capture results higher than 0.7Hz in simulations</a:t>
            </a:r>
          </a:p>
          <a:p>
            <a:endParaRPr lang="tr-TR"/>
          </a:p>
          <a:p>
            <a:endParaRPr lang="en-US"/>
          </a:p>
        </p:txBody>
      </p:sp>
      <p:sp>
        <p:nvSpPr>
          <p:cNvPr id="4" name="Slide Number Placeholder 3"/>
          <p:cNvSpPr>
            <a:spLocks noGrp="1"/>
          </p:cNvSpPr>
          <p:nvPr>
            <p:ph type="sldNum" sz="quarter" idx="5"/>
          </p:nvPr>
        </p:nvSpPr>
        <p:spPr/>
        <p:txBody>
          <a:bodyPr/>
          <a:lstStyle/>
          <a:p>
            <a:fld id="{4C0DBBE2-420F-47E5-BFA0-2D3DA1FC8723}" type="slidenum">
              <a:rPr lang="en-US" smtClean="0"/>
              <a:t>5</a:t>
            </a:fld>
            <a:endParaRPr lang="en-US"/>
          </a:p>
        </p:txBody>
      </p:sp>
    </p:spTree>
    <p:extLst>
      <p:ext uri="{BB962C8B-B14F-4D97-AF65-F5344CB8AC3E}">
        <p14:creationId xmlns:p14="http://schemas.microsoft.com/office/powerpoint/2010/main" val="334631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ffectLst/>
                <a:latin typeface="Arial" panose="020B0604020202020204" pitchFamily="34" charset="0"/>
              </a:rPr>
              <a:t>Galerkin</a:t>
            </a:r>
            <a:r>
              <a:rPr lang="en-US">
                <a:effectLst/>
                <a:latin typeface="Arial" panose="020B0604020202020204" pitchFamily="34" charset="0"/>
              </a:rPr>
              <a:t> full-waveform simulators such as SPECFEM-DG. The simulations</a:t>
            </a:r>
            <a:r>
              <a:rPr lang="tr-TR">
                <a:effectLst/>
                <a:latin typeface="Arial" panose="020B0604020202020204" pitchFamily="34" charset="0"/>
              </a:rPr>
              <a:t> </a:t>
            </a:r>
            <a:r>
              <a:rPr lang="en-US">
                <a:effectLst/>
                <a:latin typeface="Arial" panose="020B0604020202020204" pitchFamily="34" charset="0"/>
              </a:rPr>
              <a:t>ran at a frequency step ∆f = 10−</a:t>
            </a:r>
            <a:r>
              <a:rPr lang="en-US">
                <a:effectLst/>
                <a:latin typeface="Courier New" panose="02070309020205020404" pitchFamily="49" charset="0"/>
              </a:rPr>
              <a:t>2 </a:t>
            </a:r>
            <a:r>
              <a:rPr lang="en-US">
                <a:effectLst/>
                <a:latin typeface="Arial" panose="020B0604020202020204" pitchFamily="34" charset="0"/>
              </a:rPr>
              <a:t>Hz and up to 10 Hz.</a:t>
            </a:r>
            <a:endParaRPr lang="en-US"/>
          </a:p>
        </p:txBody>
      </p:sp>
      <p:sp>
        <p:nvSpPr>
          <p:cNvPr id="4" name="Slide Number Placeholder 3"/>
          <p:cNvSpPr>
            <a:spLocks noGrp="1"/>
          </p:cNvSpPr>
          <p:nvPr>
            <p:ph type="sldNum" sz="quarter" idx="5"/>
          </p:nvPr>
        </p:nvSpPr>
        <p:spPr/>
        <p:txBody>
          <a:bodyPr/>
          <a:lstStyle/>
          <a:p>
            <a:fld id="{4C0DBBE2-420F-47E5-BFA0-2D3DA1FC8723}" type="slidenum">
              <a:rPr lang="en-US" smtClean="0"/>
              <a:t>6</a:t>
            </a:fld>
            <a:endParaRPr lang="en-US"/>
          </a:p>
        </p:txBody>
      </p:sp>
    </p:spTree>
    <p:extLst>
      <p:ext uri="{BB962C8B-B14F-4D97-AF65-F5344CB8AC3E}">
        <p14:creationId xmlns:p14="http://schemas.microsoft.com/office/powerpoint/2010/main" val="369115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8.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7.emf"/><Relationship Id="rId5" Type="http://schemas.openxmlformats.org/officeDocument/2006/relationships/slide" Target="../slides/slide2.xml"/><Relationship Id="rId10" Type="http://schemas.openxmlformats.org/officeDocument/2006/relationships/image" Target="../media/image6.emf"/><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eg"/><Relationship Id="rId18" Type="http://schemas.openxmlformats.org/officeDocument/2006/relationships/image" Target="../media/image13.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7.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image" Target="../media/image16.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 action="ppaction://noaction"/>
            <a:extLst>
              <a:ext uri="{FF2B5EF4-FFF2-40B4-BE49-F238E27FC236}">
                <a16:creationId xmlns:a16="http://schemas.microsoft.com/office/drawing/2014/main" id="{D83BF20F-F646-193B-3BC0-898F421E4875}"/>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13" name="Picture 12">
            <a:hlinkClick r:id="" action="ppaction://noaction"/>
            <a:extLst>
              <a:ext uri="{FF2B5EF4-FFF2-40B4-BE49-F238E27FC236}">
                <a16:creationId xmlns:a16="http://schemas.microsoft.com/office/drawing/2014/main" id="{43478213-3BF1-9CA4-8B3A-EC39F4D5610E}"/>
              </a:ext>
            </a:extLst>
          </p:cNvPr>
          <p:cNvPicPr>
            <a:picLocks noChangeAspect="1"/>
          </p:cNvPicPr>
          <p:nvPr userDrawn="1"/>
        </p:nvPicPr>
        <p:blipFill>
          <a:blip r:embed="rId10"/>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1"/>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2"/>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 action="ppaction://noaction"/>
            <a:extLst>
              <a:ext uri="{FF2B5EF4-FFF2-40B4-BE49-F238E27FC236}">
                <a16:creationId xmlns:a16="http://schemas.microsoft.com/office/drawing/2014/main" id="{67A99071-839F-930B-4D41-6C7DA07AA659}"/>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 action="ppaction://noaction"/>
            <a:extLst>
              <a:ext uri="{FF2B5EF4-FFF2-40B4-BE49-F238E27FC236}">
                <a16:creationId xmlns:a16="http://schemas.microsoft.com/office/drawing/2014/main" id="{25AFC338-2E6E-576E-B989-8F443AA7401A}"/>
              </a:ext>
            </a:extLst>
          </p:cNvPr>
          <p:cNvPicPr>
            <a:picLocks noChangeAspect="1"/>
          </p:cNvPicPr>
          <p:nvPr userDrawn="1"/>
        </p:nvPicPr>
        <p:blipFill>
          <a:blip r:embed="rId24"/>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354217"/>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Constraining Moment-Tensor and Source Depth of a Mine Quake Using Local Infrasound Data </a:t>
            </a:r>
            <a:endParaRPr lang="en-AT" b="1">
              <a:solidFill>
                <a:schemeClr val="bg1"/>
              </a:solidFill>
              <a:latin typeface="Arial" panose="020B0604020202020204" pitchFamily="34" charset="0"/>
              <a:cs typeface="Arial" panose="020B0604020202020204" pitchFamily="34" charset="0"/>
            </a:endParaRPr>
          </a:p>
          <a:p>
            <a:pPr algn="ctr"/>
            <a:r>
              <a:rPr lang="tr-TR" sz="1600">
                <a:solidFill>
                  <a:schemeClr val="bg1"/>
                </a:solidFill>
                <a:latin typeface="Arial" panose="020B0604020202020204" pitchFamily="34" charset="0"/>
                <a:cs typeface="Arial" panose="020B0604020202020204" pitchFamily="34" charset="0"/>
              </a:rPr>
              <a:t>Antoine Turquet(1), Quentin Brissaud(1), Celso Alvizuri(1), Sven Peter Näsholm(1,2), Alexis Le Pichon(3), Johan Kero(4)</a:t>
            </a:r>
            <a:endParaRPr lang="en-AT" sz="1600">
              <a:solidFill>
                <a:schemeClr val="bg1"/>
              </a:solidFill>
              <a:latin typeface="Arial" panose="020B0604020202020204" pitchFamily="34" charset="0"/>
              <a:cs typeface="Arial" panose="020B0604020202020204" pitchFamily="34" charset="0"/>
            </a:endParaRPr>
          </a:p>
          <a:p>
            <a:pPr algn="ctr"/>
            <a:r>
              <a:rPr lang="tr-TR" sz="1400">
                <a:solidFill>
                  <a:schemeClr val="bg1"/>
                </a:solidFill>
                <a:latin typeface="Arial" panose="020B0604020202020204" pitchFamily="34" charset="0"/>
                <a:cs typeface="Arial" panose="020B0604020202020204" pitchFamily="34" charset="0"/>
              </a:rPr>
              <a:t>(1) NORSAR, (2) University of Oslo, (3) CEA, (4) IRF </a:t>
            </a:r>
            <a:endParaRPr lang="en-AT" sz="140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panose="020B0604020202020204" pitchFamily="34" charset="0"/>
                <a:cs typeface="Arial" panose="020B0604020202020204" pitchFamily="34" charset="0"/>
              </a:rPr>
              <a:t>A shallow mine-quake of mb 4.9 occurred in Kiruna, Sweden 18 May 2020</a:t>
            </a:r>
            <a:r>
              <a:rPr lang="tr-TR" sz="1200">
                <a:latin typeface="Arial" panose="020B0604020202020204" pitchFamily="34" charset="0"/>
                <a:cs typeface="Arial" panose="020B0604020202020204" pitchFamily="34" charset="0"/>
              </a:rPr>
              <a:t>The infrasound signals are recorded in stations both in near-field (&lt;10km) and in far field (up to 300km) creating a unique dataset.</a:t>
            </a:r>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This event is the largest mining-induced earthquake in Scandinavia and this event was the highest-magnitude </a:t>
            </a:r>
            <a:r>
              <a:rPr lang="en-US" sz="1200" err="1">
                <a:latin typeface="Arial" panose="020B0604020202020204" pitchFamily="34" charset="0"/>
                <a:cs typeface="Arial" panose="020B0604020202020204" pitchFamily="34" charset="0"/>
              </a:rPr>
              <a:t>minequake</a:t>
            </a:r>
            <a:r>
              <a:rPr lang="en-US" sz="1200">
                <a:latin typeface="Arial" panose="020B0604020202020204" pitchFamily="34" charset="0"/>
                <a:cs typeface="Arial" panose="020B0604020202020204" pitchFamily="34" charset="0"/>
              </a:rPr>
              <a:t> ever reported in Sweden.</a:t>
            </a: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a:t>
            </a:r>
            <a:r>
              <a:rPr lang="tr-TR" sz="1200" b="1">
                <a:solidFill>
                  <a:schemeClr val="bg1"/>
                </a:solidFill>
                <a:latin typeface="Arial" panose="020B0604020202020204" pitchFamily="34" charset="0"/>
                <a:cs typeface="Arial" panose="020B0604020202020204" pitchFamily="34" charset="0"/>
              </a:rPr>
              <a:t>2</a:t>
            </a:r>
            <a:r>
              <a:rPr lang="en-US" sz="1200" b="1">
                <a:solidFill>
                  <a:schemeClr val="bg1"/>
                </a:solidFill>
                <a:latin typeface="Arial" panose="020B0604020202020204" pitchFamily="34" charset="0"/>
                <a:cs typeface="Arial" panose="020B0604020202020204" pitchFamily="34" charset="0"/>
              </a:rPr>
              <a:t>.</a:t>
            </a:r>
            <a:r>
              <a:rPr lang="tr-TR" sz="1200" b="1">
                <a:solidFill>
                  <a:schemeClr val="bg1"/>
                </a:solidFill>
                <a:latin typeface="Arial" panose="020B0604020202020204" pitchFamily="34" charset="0"/>
                <a:cs typeface="Arial" panose="020B0604020202020204" pitchFamily="34" charset="0"/>
              </a:rPr>
              <a:t>3</a:t>
            </a:r>
            <a:r>
              <a:rPr lang="en-US" sz="1200" b="1">
                <a:solidFill>
                  <a:schemeClr val="bg1"/>
                </a:solidFill>
                <a:latin typeface="Arial" panose="020B0604020202020204" pitchFamily="34" charset="0"/>
                <a:cs typeface="Arial" panose="020B0604020202020204" pitchFamily="34" charset="0"/>
              </a:rPr>
              <a:t>-</a:t>
            </a:r>
            <a:r>
              <a:rPr lang="tr-TR" sz="1200" b="1">
                <a:solidFill>
                  <a:schemeClr val="bg1"/>
                </a:solidFill>
                <a:latin typeface="Arial" panose="020B0604020202020204" pitchFamily="34" charset="0"/>
                <a:cs typeface="Arial" panose="020B0604020202020204" pitchFamily="34" charset="0"/>
              </a:rPr>
              <a:t>317</a:t>
            </a:r>
            <a:endParaRPr lang="en-AT" sz="1200" b="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1200">
                <a:latin typeface="Arial" panose="020B0604020202020204" pitchFamily="34" charset="0"/>
                <a:cs typeface="Arial" panose="020B0604020202020204" pitchFamily="34" charset="0"/>
              </a:rPr>
              <a:t>We have analysed this unique seismo-acoustic dataset. We have conducted PMCC analysis, moment fensor analysis, transmission loss over distance, full-waveform simulations for near field and waveform simulations for far-field. We also analysed the contributions of different aspects on far-field signals.</a:t>
            </a:r>
            <a:endParaRPr lang="en-US" sz="120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panose="020B0604020202020204" pitchFamily="34" charset="0"/>
                <a:cs typeface="Arial" panose="020B0604020202020204" pitchFamily="34" charset="0"/>
              </a:rPr>
              <a:t>Arrivals with dominant frequency below 2.5 Hz are visible continuously a few seconds before and after the main epicentral acoustic</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arrival</a:t>
            </a:r>
            <a:r>
              <a:rPr lang="tr-TR" sz="12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Full waveform simulations show in focal depths</a:t>
            </a:r>
            <a:r>
              <a:rPr lang="tr-TR" sz="12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deeper than 0.5 km are unable to reproduce the arrivals at KRIS The good phase fit </a:t>
            </a:r>
            <a:r>
              <a:rPr lang="tr-TR" sz="1200">
                <a:latin typeface="Arial" panose="020B0604020202020204" pitchFamily="34" charset="0"/>
                <a:cs typeface="Arial" panose="020B0604020202020204" pitchFamily="34" charset="0"/>
              </a:rPr>
              <a:t>between data and simulations </a:t>
            </a:r>
            <a:r>
              <a:rPr lang="en-US" sz="1200">
                <a:latin typeface="Arial" panose="020B0604020202020204" pitchFamily="34" charset="0"/>
                <a:cs typeface="Arial" panose="020B0604020202020204" pitchFamily="34" charset="0"/>
              </a:rPr>
              <a:t>suggest that local infrasound may help to differentiate events of explosion and collapse</a:t>
            </a:r>
            <a:r>
              <a:rPr lang="tr-TR" sz="1200">
                <a:latin typeface="Arial" panose="020B0604020202020204" pitchFamily="34" charset="0"/>
                <a:cs typeface="Arial" panose="020B0604020202020204" pitchFamily="34" charset="0"/>
              </a:rPr>
              <a:t>.</a:t>
            </a:r>
            <a:endParaRPr lang="en-US" sz="120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panose="020B0604020202020204" pitchFamily="34" charset="0"/>
                <a:cs typeface="Arial" panose="020B0604020202020204" pitchFamily="34" charset="0"/>
              </a:rPr>
              <a:t>Regional simulations using realistic weather models together with a realization of gravity waves match well the observed envelopes at IS37 and ARCI.</a:t>
            </a:r>
            <a:r>
              <a:rPr lang="tr-TR" sz="12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Both focal depth and mechanism greatly influence the onset and overall energy distribution of the local infrasound. </a:t>
            </a: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A5C20B1-B0CE-D20B-20FA-42951AD1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53" y="5944239"/>
            <a:ext cx="1132078" cy="247338"/>
          </a:xfrm>
          <a:prstGeom prst="rect">
            <a:avLst/>
          </a:prstGeom>
        </p:spPr>
      </p:pic>
      <p:pic>
        <p:nvPicPr>
          <p:cNvPr id="10" name="Picture 2">
            <a:extLst>
              <a:ext uri="{FF2B5EF4-FFF2-40B4-BE49-F238E27FC236}">
                <a16:creationId xmlns:a16="http://schemas.microsoft.com/office/drawing/2014/main" id="{CA05C653-ED09-8D80-863D-747B522EA2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588" r="1010" b="20370"/>
          <a:stretch/>
        </p:blipFill>
        <p:spPr bwMode="auto">
          <a:xfrm>
            <a:off x="189581" y="5542130"/>
            <a:ext cx="859903" cy="347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company name&#10;&#10;Description automatically generated">
            <a:extLst>
              <a:ext uri="{FF2B5EF4-FFF2-40B4-BE49-F238E27FC236}">
                <a16:creationId xmlns:a16="http://schemas.microsoft.com/office/drawing/2014/main" id="{64A1DF9F-1BE1-19EC-1F30-4C7A93C068E7}"/>
              </a:ext>
            </a:extLst>
          </p:cNvPr>
          <p:cNvPicPr>
            <a:picLocks noChangeAspect="1"/>
          </p:cNvPicPr>
          <p:nvPr/>
        </p:nvPicPr>
        <p:blipFill rotWithShape="1">
          <a:blip r:embed="rId4">
            <a:extLst>
              <a:ext uri="{28A0092B-C50C-407E-A947-70E740481C1C}">
                <a14:useLocalDpi xmlns:a14="http://schemas.microsoft.com/office/drawing/2010/main" val="0"/>
              </a:ext>
            </a:extLst>
          </a:blip>
          <a:srcRect l="8053" t="35746" r="7861" b="30470"/>
          <a:stretch/>
        </p:blipFill>
        <p:spPr>
          <a:xfrm>
            <a:off x="180703" y="5191997"/>
            <a:ext cx="1268309" cy="305743"/>
          </a:xfrm>
          <a:prstGeom prst="rect">
            <a:avLst/>
          </a:prstGeom>
        </p:spPr>
      </p:pic>
      <p:pic>
        <p:nvPicPr>
          <p:cNvPr id="12" name="Picture 2">
            <a:extLst>
              <a:ext uri="{FF2B5EF4-FFF2-40B4-BE49-F238E27FC236}">
                <a16:creationId xmlns:a16="http://schemas.microsoft.com/office/drawing/2014/main" id="{5079606E-9403-A46D-8313-4B869485E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53" y="6246626"/>
            <a:ext cx="571499" cy="57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000">
                <a:solidFill>
                  <a:schemeClr val="bg1"/>
                </a:solidFill>
                <a:latin typeface="Arial" panose="020B0604020202020204" pitchFamily="34" charset="0"/>
                <a:cs typeface="Arial" panose="020B0604020202020204" pitchFamily="34" charset="0"/>
              </a:rPr>
              <a:t>Introduction</a:t>
            </a:r>
            <a:endParaRPr lang="en-AT" sz="20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a:t>
            </a:r>
            <a:r>
              <a:rPr lang="tr-TR" sz="1000" b="1">
                <a:solidFill>
                  <a:schemeClr val="bg1"/>
                </a:solidFill>
                <a:latin typeface="Arial" panose="020B0604020202020204" pitchFamily="34" charset="0"/>
                <a:cs typeface="Arial" panose="020B0604020202020204" pitchFamily="34" charset="0"/>
              </a:rPr>
              <a:t>2</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317</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6A25D52-8132-204D-15A4-85D0B8EB382B}"/>
              </a:ext>
            </a:extLst>
          </p:cNvPr>
          <p:cNvSpPr txBox="1"/>
          <p:nvPr/>
        </p:nvSpPr>
        <p:spPr>
          <a:xfrm>
            <a:off x="1570707" y="4015065"/>
            <a:ext cx="2411722" cy="2862322"/>
          </a:xfrm>
          <a:prstGeom prst="rect">
            <a:avLst/>
          </a:prstGeom>
          <a:noFill/>
        </p:spPr>
        <p:txBody>
          <a:bodyPr wrap="square" rtlCol="0">
            <a:spAutoFit/>
          </a:bodyPr>
          <a:lstStyle/>
          <a:p>
            <a:r>
              <a:rPr lang="en-US" sz="1200" b="0" dirty="0">
                <a:solidFill>
                  <a:srgbClr val="000000"/>
                </a:solidFill>
                <a:latin typeface="Calibri" pitchFamily="18"/>
              </a:rPr>
              <a:t>A shallow mine</a:t>
            </a:r>
            <a:r>
              <a:rPr lang="tr-TR" sz="1200" b="0" dirty="0">
                <a:solidFill>
                  <a:srgbClr val="000000"/>
                </a:solidFill>
                <a:latin typeface="Calibri" pitchFamily="18"/>
              </a:rPr>
              <a:t>-</a:t>
            </a:r>
            <a:r>
              <a:rPr lang="en-US" sz="1200" b="0" dirty="0">
                <a:solidFill>
                  <a:srgbClr val="000000"/>
                </a:solidFill>
                <a:latin typeface="Calibri" pitchFamily="18"/>
              </a:rPr>
              <a:t>quake of </a:t>
            </a:r>
            <a:r>
              <a:rPr lang="tr-TR" sz="1200" b="0" dirty="0">
                <a:solidFill>
                  <a:srgbClr val="000000"/>
                </a:solidFill>
                <a:latin typeface="Calibri" pitchFamily="18"/>
              </a:rPr>
              <a:t>mb </a:t>
            </a:r>
            <a:r>
              <a:rPr lang="en-US" sz="1200" b="0" dirty="0">
                <a:solidFill>
                  <a:srgbClr val="000000"/>
                </a:solidFill>
                <a:latin typeface="Calibri" pitchFamily="18"/>
              </a:rPr>
              <a:t>4.</a:t>
            </a:r>
            <a:r>
              <a:rPr lang="tr-TR" sz="1200" b="0" dirty="0">
                <a:solidFill>
                  <a:srgbClr val="000000"/>
                </a:solidFill>
                <a:latin typeface="Calibri" pitchFamily="18"/>
              </a:rPr>
              <a:t>9</a:t>
            </a:r>
            <a:r>
              <a:rPr lang="en-US" sz="1200" b="0" dirty="0">
                <a:solidFill>
                  <a:srgbClr val="000000"/>
                </a:solidFill>
                <a:latin typeface="Calibri" pitchFamily="18"/>
              </a:rPr>
              <a:t> occurred in Kiruna, Sweden</a:t>
            </a:r>
            <a:r>
              <a:rPr lang="en-US" sz="1200" dirty="0">
                <a:effectLst/>
              </a:rPr>
              <a:t> 18 May 2020 at 1:11:56.2 UTC</a:t>
            </a:r>
            <a:endParaRPr lang="tr-TR" sz="1200" dirty="0">
              <a:effectLst/>
            </a:endParaRPr>
          </a:p>
          <a:p>
            <a:endParaRPr lang="tr-TR" sz="1200" b="0" dirty="0">
              <a:solidFill>
                <a:srgbClr val="000000"/>
              </a:solidFill>
              <a:latin typeface="Calibri" pitchFamily="18"/>
            </a:endParaRPr>
          </a:p>
          <a:p>
            <a:r>
              <a:rPr lang="tr-TR" sz="1200" dirty="0">
                <a:solidFill>
                  <a:srgbClr val="000000"/>
                </a:solidFill>
                <a:latin typeface="Calibri" pitchFamily="18"/>
              </a:rPr>
              <a:t>The</a:t>
            </a:r>
            <a:r>
              <a:rPr lang="en-US" sz="1200" dirty="0">
                <a:solidFill>
                  <a:srgbClr val="000000"/>
                </a:solidFill>
                <a:latin typeface="Calibri" pitchFamily="18"/>
              </a:rPr>
              <a:t> mine was immediately evacuated </a:t>
            </a:r>
            <a:r>
              <a:rPr lang="tr-TR" sz="1200" dirty="0">
                <a:solidFill>
                  <a:srgbClr val="000000"/>
                </a:solidFill>
                <a:latin typeface="Calibri" pitchFamily="18"/>
              </a:rPr>
              <a:t>due to aftershock risk.</a:t>
            </a:r>
          </a:p>
          <a:p>
            <a:endParaRPr lang="tr-TR" sz="1200" dirty="0">
              <a:solidFill>
                <a:srgbClr val="000000"/>
              </a:solidFill>
              <a:latin typeface="Calibri" pitchFamily="18"/>
            </a:endParaRPr>
          </a:p>
          <a:p>
            <a:r>
              <a:rPr lang="en-US" sz="1200" dirty="0">
                <a:solidFill>
                  <a:srgbClr val="000000"/>
                </a:solidFill>
                <a:latin typeface="Calibri" pitchFamily="18"/>
              </a:rPr>
              <a:t>This event is the largest mining-induced earthquake in Scandinavia</a:t>
            </a:r>
            <a:r>
              <a:rPr lang="tr-TR" sz="1200" dirty="0">
                <a:solidFill>
                  <a:srgbClr val="000000"/>
                </a:solidFill>
                <a:latin typeface="Calibri" pitchFamily="18"/>
              </a:rPr>
              <a:t> and t</a:t>
            </a:r>
            <a:r>
              <a:rPr lang="tr-TR" sz="1200" dirty="0">
                <a:effectLst/>
              </a:rPr>
              <a:t>his event </a:t>
            </a:r>
            <a:r>
              <a:rPr lang="en-US" sz="1200" dirty="0">
                <a:effectLst/>
              </a:rPr>
              <a:t>was the highest-magnitude </a:t>
            </a:r>
            <a:r>
              <a:rPr lang="en-US" sz="1200" dirty="0" err="1">
                <a:effectLst/>
              </a:rPr>
              <a:t>minequake</a:t>
            </a:r>
            <a:r>
              <a:rPr lang="en-US" sz="1200" dirty="0">
                <a:effectLst/>
              </a:rPr>
              <a:t> ever reported in Sweden.</a:t>
            </a:r>
            <a:r>
              <a:rPr lang="en-US" sz="1200" dirty="0">
                <a:solidFill>
                  <a:srgbClr val="000000"/>
                </a:solidFill>
                <a:latin typeface="Calibri" pitchFamily="18"/>
              </a:rPr>
              <a:t> </a:t>
            </a:r>
            <a:endParaRPr lang="tr-TR" sz="1200" dirty="0">
              <a:solidFill>
                <a:srgbClr val="000000"/>
              </a:solidFill>
              <a:latin typeface="Calibri" pitchFamily="18"/>
            </a:endParaRPr>
          </a:p>
          <a:p>
            <a:br>
              <a:rPr lang="en-US" sz="1200" dirty="0"/>
            </a:br>
            <a:endParaRPr lang="tr-TR" sz="1200" dirty="0">
              <a:solidFill>
                <a:srgbClr val="000000"/>
              </a:solidFill>
              <a:latin typeface="Calibri" pitchFamily="18"/>
            </a:endParaRPr>
          </a:p>
          <a:p>
            <a:endParaRPr lang="tr-TR" sz="1200" dirty="0">
              <a:solidFill>
                <a:srgbClr val="000000"/>
              </a:solidFill>
              <a:latin typeface="Calibri" pitchFamily="18"/>
            </a:endParaRPr>
          </a:p>
        </p:txBody>
      </p:sp>
      <p:sp>
        <p:nvSpPr>
          <p:cNvPr id="15" name="TextBox 14">
            <a:extLst>
              <a:ext uri="{FF2B5EF4-FFF2-40B4-BE49-F238E27FC236}">
                <a16:creationId xmlns:a16="http://schemas.microsoft.com/office/drawing/2014/main" id="{3E9A8F2A-F762-A9EF-8358-E1B8A173EFE3}"/>
              </a:ext>
            </a:extLst>
          </p:cNvPr>
          <p:cNvSpPr txBox="1"/>
          <p:nvPr/>
        </p:nvSpPr>
        <p:spPr>
          <a:xfrm>
            <a:off x="7574873" y="3993791"/>
            <a:ext cx="3104964" cy="1938992"/>
          </a:xfrm>
          <a:prstGeom prst="rect">
            <a:avLst/>
          </a:prstGeom>
          <a:noFill/>
        </p:spPr>
        <p:txBody>
          <a:bodyPr wrap="square" rtlCol="0">
            <a:spAutoFit/>
          </a:bodyPr>
          <a:lstStyle/>
          <a:p>
            <a:r>
              <a:rPr lang="tr-TR" sz="1200" dirty="0">
                <a:solidFill>
                  <a:srgbClr val="000000"/>
                </a:solidFill>
                <a:latin typeface="Calibri" pitchFamily="18"/>
              </a:rPr>
              <a:t>The event </a:t>
            </a:r>
            <a:r>
              <a:rPr lang="en-US" sz="1200" dirty="0">
                <a:solidFill>
                  <a:srgbClr val="000000"/>
                </a:solidFill>
                <a:latin typeface="Calibri" pitchFamily="18"/>
              </a:rPr>
              <a:t>produced acoustic signals observed at three infrasound</a:t>
            </a:r>
            <a:r>
              <a:rPr lang="tr-TR" sz="1200" dirty="0">
                <a:solidFill>
                  <a:srgbClr val="000000"/>
                </a:solidFill>
                <a:latin typeface="Calibri" pitchFamily="18"/>
              </a:rPr>
              <a:t> </a:t>
            </a:r>
            <a:r>
              <a:rPr lang="en-US" sz="1200" dirty="0">
                <a:solidFill>
                  <a:srgbClr val="000000"/>
                </a:solidFill>
                <a:latin typeface="Calibri" pitchFamily="18"/>
              </a:rPr>
              <a:t>arrays at distances of 7 km (KRIS, Sweden), 155 km (IS37, Norway) and 286 km (ARCI, Norway)</a:t>
            </a:r>
            <a:r>
              <a:rPr lang="tr-TR" sz="1200" dirty="0">
                <a:solidFill>
                  <a:srgbClr val="000000"/>
                </a:solidFill>
                <a:latin typeface="Calibri" pitchFamily="18"/>
              </a:rPr>
              <a:t>.</a:t>
            </a:r>
          </a:p>
          <a:p>
            <a:endParaRPr lang="tr-TR" sz="1200" dirty="0">
              <a:solidFill>
                <a:srgbClr val="000000"/>
              </a:solidFill>
              <a:latin typeface="Calibri" pitchFamily="18"/>
            </a:endParaRPr>
          </a:p>
          <a:p>
            <a:r>
              <a:rPr lang="en-US" sz="1200" b="1" dirty="0">
                <a:effectLst/>
              </a:rPr>
              <a:t>The simultaneous</a:t>
            </a:r>
            <a:r>
              <a:rPr lang="tr-TR" sz="1200" b="1" dirty="0">
                <a:effectLst/>
              </a:rPr>
              <a:t> </a:t>
            </a:r>
            <a:r>
              <a:rPr lang="en-US" sz="1200" b="1" dirty="0">
                <a:effectLst/>
              </a:rPr>
              <a:t>observations of acoustic signals at both local and regional distances are unprecedented</a:t>
            </a:r>
            <a:r>
              <a:rPr lang="tr-TR" sz="1200" b="1" dirty="0">
                <a:effectLst/>
              </a:rPr>
              <a:t>.</a:t>
            </a:r>
            <a:endParaRPr lang="tr-TR" sz="1200" b="1" dirty="0">
              <a:solidFill>
                <a:srgbClr val="000000"/>
              </a:solidFill>
              <a:latin typeface="Calibri" pitchFamily="18"/>
            </a:endParaRPr>
          </a:p>
          <a:p>
            <a:br>
              <a:rPr lang="en-US" sz="1200" dirty="0"/>
            </a:br>
            <a:endParaRPr lang="tr-TR" sz="1200" dirty="0">
              <a:solidFill>
                <a:srgbClr val="000000"/>
              </a:solidFill>
            </a:endParaRPr>
          </a:p>
        </p:txBody>
      </p:sp>
      <p:sp>
        <p:nvSpPr>
          <p:cNvPr id="17" name="TextBox 16">
            <a:extLst>
              <a:ext uri="{FF2B5EF4-FFF2-40B4-BE49-F238E27FC236}">
                <a16:creationId xmlns:a16="http://schemas.microsoft.com/office/drawing/2014/main" id="{F02AD33D-B4BB-71C2-794D-270E5AC3A101}"/>
              </a:ext>
            </a:extLst>
          </p:cNvPr>
          <p:cNvSpPr txBox="1"/>
          <p:nvPr/>
        </p:nvSpPr>
        <p:spPr>
          <a:xfrm>
            <a:off x="-18984" y="6369556"/>
            <a:ext cx="6094520" cy="507831"/>
          </a:xfrm>
          <a:prstGeom prst="rect">
            <a:avLst/>
          </a:prstGeom>
          <a:noFill/>
        </p:spPr>
        <p:txBody>
          <a:bodyPr wrap="square">
            <a:spAutoFit/>
          </a:bodyPr>
          <a:lstStyle/>
          <a:p>
            <a:r>
              <a:rPr lang="en-US" sz="900">
                <a:effectLst/>
              </a:rPr>
              <a:t>Dineva, S., C. </a:t>
            </a:r>
            <a:r>
              <a:rPr lang="en-US" sz="900" err="1">
                <a:effectLst/>
              </a:rPr>
              <a:t>Dahnér</a:t>
            </a:r>
            <a:r>
              <a:rPr lang="en-US" sz="900">
                <a:effectLst/>
              </a:rPr>
              <a:t>, D. </a:t>
            </a:r>
            <a:r>
              <a:rPr lang="en-US" sz="900" err="1">
                <a:effectLst/>
              </a:rPr>
              <a:t>Malovichko</a:t>
            </a:r>
            <a:r>
              <a:rPr lang="en-US" sz="900">
                <a:effectLst/>
              </a:rPr>
              <a:t>, and L. </a:t>
            </a:r>
            <a:r>
              <a:rPr lang="en-US" sz="900" err="1">
                <a:effectLst/>
              </a:rPr>
              <a:t>Rudzinski</a:t>
            </a:r>
            <a:r>
              <a:rPr lang="en-US" sz="900">
                <a:effectLst/>
              </a:rPr>
              <a:t> (2022), Analysis of the magnitude 4.2 seismic event340</a:t>
            </a:r>
            <a:br>
              <a:rPr lang="en-US" sz="900"/>
            </a:br>
            <a:r>
              <a:rPr lang="en-US" sz="900">
                <a:effectLst/>
              </a:rPr>
              <a:t>on 18 may 2020 in the </a:t>
            </a:r>
            <a:r>
              <a:rPr lang="en-US" sz="900" err="1">
                <a:effectLst/>
              </a:rPr>
              <a:t>Kiirunvaara</a:t>
            </a:r>
            <a:r>
              <a:rPr lang="en-US" sz="900">
                <a:effectLst/>
              </a:rPr>
              <a:t> mine, Sweden, in Proceedings of the Tenth Conference on </a:t>
            </a:r>
            <a:r>
              <a:rPr lang="en-US" sz="900" err="1">
                <a:effectLst/>
              </a:rPr>
              <a:t>Rockburst</a:t>
            </a:r>
            <a:br>
              <a:rPr lang="en-US" sz="900"/>
            </a:br>
            <a:r>
              <a:rPr lang="en-US" sz="900">
                <a:effectLst/>
              </a:rPr>
              <a:t>and Seismicity in Mines, Society for Mining, Metallurgy and Exploration, Englewood.</a:t>
            </a:r>
            <a:endParaRPr lang="en-US" sz="900"/>
          </a:p>
        </p:txBody>
      </p:sp>
      <p:grpSp>
        <p:nvGrpSpPr>
          <p:cNvPr id="27" name="Group 26">
            <a:extLst>
              <a:ext uri="{FF2B5EF4-FFF2-40B4-BE49-F238E27FC236}">
                <a16:creationId xmlns:a16="http://schemas.microsoft.com/office/drawing/2014/main" id="{704E3258-CDE3-7387-A5CE-D32436FED653}"/>
              </a:ext>
            </a:extLst>
          </p:cNvPr>
          <p:cNvGrpSpPr/>
          <p:nvPr/>
        </p:nvGrpSpPr>
        <p:grpSpPr>
          <a:xfrm>
            <a:off x="3681127" y="1238135"/>
            <a:ext cx="4117068" cy="2664183"/>
            <a:chOff x="5106087" y="1318687"/>
            <a:chExt cx="4117068" cy="2664183"/>
          </a:xfrm>
        </p:grpSpPr>
        <p:pic>
          <p:nvPicPr>
            <p:cNvPr id="25" name="Picture 24">
              <a:extLst>
                <a:ext uri="{FF2B5EF4-FFF2-40B4-BE49-F238E27FC236}">
                  <a16:creationId xmlns:a16="http://schemas.microsoft.com/office/drawing/2014/main" id="{0A17842E-3910-A6C4-A46A-431E2046AB4B}"/>
                </a:ext>
              </a:extLst>
            </p:cNvPr>
            <p:cNvPicPr>
              <a:picLocks noChangeAspect="1"/>
            </p:cNvPicPr>
            <p:nvPr/>
          </p:nvPicPr>
          <p:blipFill rotWithShape="1">
            <a:blip r:embed="rId3"/>
            <a:srcRect l="48252"/>
            <a:stretch/>
          </p:blipFill>
          <p:spPr>
            <a:xfrm>
              <a:off x="5106087" y="1318687"/>
              <a:ext cx="4117068" cy="2664183"/>
            </a:xfrm>
            <a:prstGeom prst="rect">
              <a:avLst/>
            </a:prstGeom>
          </p:spPr>
        </p:pic>
        <p:sp>
          <p:nvSpPr>
            <p:cNvPr id="26" name="Rectangle 25">
              <a:extLst>
                <a:ext uri="{FF2B5EF4-FFF2-40B4-BE49-F238E27FC236}">
                  <a16:creationId xmlns:a16="http://schemas.microsoft.com/office/drawing/2014/main" id="{F0DE5DE2-FFBA-339C-CA12-D97F2C40B96A}"/>
                </a:ext>
              </a:extLst>
            </p:cNvPr>
            <p:cNvSpPr/>
            <p:nvPr/>
          </p:nvSpPr>
          <p:spPr>
            <a:xfrm>
              <a:off x="6427775" y="3888826"/>
              <a:ext cx="736846" cy="9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0E40759C-CE64-AC3D-458A-26F98DC20963}"/>
              </a:ext>
            </a:extLst>
          </p:cNvPr>
          <p:cNvSpPr txBox="1"/>
          <p:nvPr/>
        </p:nvSpPr>
        <p:spPr>
          <a:xfrm>
            <a:off x="7798195" y="1485719"/>
            <a:ext cx="2881642" cy="2123658"/>
          </a:xfrm>
          <a:prstGeom prst="rect">
            <a:avLst/>
          </a:prstGeom>
          <a:noFill/>
        </p:spPr>
        <p:txBody>
          <a:bodyPr wrap="square">
            <a:spAutoFit/>
          </a:bodyPr>
          <a:lstStyle/>
          <a:p>
            <a:r>
              <a:rPr lang="tr-TR" sz="1200"/>
              <a:t>(a) B</a:t>
            </a:r>
            <a:r>
              <a:rPr lang="en-US" sz="1200" err="1"/>
              <a:t>ackground</a:t>
            </a:r>
            <a:r>
              <a:rPr lang="en-US" sz="1200"/>
              <a:t> colors indicate the effective velocity ratio between effective</a:t>
            </a:r>
          </a:p>
          <a:p>
            <a:r>
              <a:rPr lang="en-US" sz="1200"/>
              <a:t>velocity in the stratosphere and at ground level. </a:t>
            </a:r>
            <a:endParaRPr lang="tr-TR" sz="1200"/>
          </a:p>
          <a:p>
            <a:endParaRPr lang="tr-TR" sz="1200"/>
          </a:p>
          <a:p>
            <a:r>
              <a:rPr lang="en-US" sz="1200"/>
              <a:t>(b) 3d representation of the mine pit</a:t>
            </a:r>
          </a:p>
          <a:p>
            <a:r>
              <a:rPr lang="en-US" sz="1200"/>
              <a:t>together with location of the KRIS array (label A), GCMT epicenter (label B), and locations of main source</a:t>
            </a:r>
          </a:p>
          <a:p>
            <a:r>
              <a:rPr lang="en-US" sz="1200"/>
              <a:t>types from Dineva et al. (2022). </a:t>
            </a:r>
            <a:endParaRPr lang="tr-TR" sz="1200"/>
          </a:p>
          <a:p>
            <a:endParaRPr lang="en-US" sz="1200"/>
          </a:p>
        </p:txBody>
      </p:sp>
      <p:sp>
        <p:nvSpPr>
          <p:cNvPr id="34" name="TextBox 33">
            <a:extLst>
              <a:ext uri="{FF2B5EF4-FFF2-40B4-BE49-F238E27FC236}">
                <a16:creationId xmlns:a16="http://schemas.microsoft.com/office/drawing/2014/main" id="{D0D6F245-F821-96E2-0A14-6038236B743B}"/>
              </a:ext>
            </a:extLst>
          </p:cNvPr>
          <p:cNvSpPr txBox="1"/>
          <p:nvPr/>
        </p:nvSpPr>
        <p:spPr>
          <a:xfrm>
            <a:off x="4133503" y="4022469"/>
            <a:ext cx="3212315" cy="1938992"/>
          </a:xfrm>
          <a:prstGeom prst="rect">
            <a:avLst/>
          </a:prstGeom>
          <a:noFill/>
        </p:spPr>
        <p:txBody>
          <a:bodyPr wrap="square">
            <a:spAutoFit/>
          </a:bodyPr>
          <a:lstStyle/>
          <a:p>
            <a:r>
              <a:rPr lang="en-US" sz="1200" dirty="0">
                <a:effectLst/>
              </a:rPr>
              <a:t>The Kiruna mine, operated by </a:t>
            </a:r>
            <a:r>
              <a:rPr lang="en-US" sz="1200" dirty="0" err="1">
                <a:effectLst/>
              </a:rPr>
              <a:t>Luossavaara-Kiirunavaara</a:t>
            </a:r>
            <a:r>
              <a:rPr lang="en-US" sz="1200" dirty="0">
                <a:effectLst/>
              </a:rPr>
              <a:t> AB (LKAB), is the largest underground</a:t>
            </a:r>
            <a:r>
              <a:rPr lang="tr-TR" sz="1200" dirty="0">
                <a:effectLst/>
              </a:rPr>
              <a:t> </a:t>
            </a:r>
            <a:r>
              <a:rPr lang="en-US" sz="1200" dirty="0">
                <a:effectLst/>
              </a:rPr>
              <a:t>iron ore mine in the world (</a:t>
            </a:r>
            <a:r>
              <a:rPr lang="tr-TR" sz="1200" dirty="0">
                <a:effectLst/>
              </a:rPr>
              <a:t>b</a:t>
            </a:r>
            <a:r>
              <a:rPr lang="en-US" sz="1200" dirty="0">
                <a:effectLst/>
              </a:rPr>
              <a:t>).</a:t>
            </a:r>
            <a:endParaRPr lang="tr-TR" sz="1200" dirty="0">
              <a:effectLst/>
            </a:endParaRPr>
          </a:p>
          <a:p>
            <a:endParaRPr lang="tr-TR" sz="1200" dirty="0"/>
          </a:p>
          <a:p>
            <a:r>
              <a:rPr lang="tr-TR" sz="1200" dirty="0">
                <a:effectLst/>
              </a:rPr>
              <a:t>Recent work</a:t>
            </a:r>
            <a:r>
              <a:rPr lang="en-US" sz="1200" dirty="0">
                <a:effectLst/>
              </a:rPr>
              <a:t> (Dineva et al.,2022) concluded that the Kiruna </a:t>
            </a:r>
            <a:r>
              <a:rPr lang="en-US" sz="1200" dirty="0" err="1">
                <a:effectLst/>
              </a:rPr>
              <a:t>minequake</a:t>
            </a:r>
            <a:r>
              <a:rPr lang="en-US" sz="1200" dirty="0">
                <a:effectLst/>
              </a:rPr>
              <a:t> corresponded to a complex series of normal faulting</a:t>
            </a:r>
            <a:r>
              <a:rPr lang="tr-TR" sz="1200" dirty="0">
                <a:effectLst/>
              </a:rPr>
              <a:t> </a:t>
            </a:r>
            <a:r>
              <a:rPr lang="en-US" sz="1200" dirty="0">
                <a:effectLst/>
              </a:rPr>
              <a:t>events in the south of the mine (line AC in Fig. b) followed by less energetic collapse events in</a:t>
            </a:r>
            <a:r>
              <a:rPr lang="tr-TR" sz="1200" dirty="0">
                <a:effectLst/>
              </a:rPr>
              <a:t> </a:t>
            </a:r>
            <a:r>
              <a:rPr lang="en-US" sz="1200" dirty="0">
                <a:effectLst/>
              </a:rPr>
              <a:t>the north of the mine (line AB in Fig. b). </a:t>
            </a:r>
            <a:endParaRPr lang="en-US" sz="1200" dirty="0"/>
          </a:p>
        </p:txBody>
      </p:sp>
      <p:grpSp>
        <p:nvGrpSpPr>
          <p:cNvPr id="7" name="Group 6">
            <a:extLst>
              <a:ext uri="{FF2B5EF4-FFF2-40B4-BE49-F238E27FC236}">
                <a16:creationId xmlns:a16="http://schemas.microsoft.com/office/drawing/2014/main" id="{2064920B-8B8F-391D-3C5E-9127A04D9DBD}"/>
              </a:ext>
            </a:extLst>
          </p:cNvPr>
          <p:cNvGrpSpPr/>
          <p:nvPr/>
        </p:nvGrpSpPr>
        <p:grpSpPr>
          <a:xfrm>
            <a:off x="23186" y="1241284"/>
            <a:ext cx="3599894" cy="2752507"/>
            <a:chOff x="23186" y="1241284"/>
            <a:chExt cx="3599894" cy="2752507"/>
          </a:xfrm>
        </p:grpSpPr>
        <p:grpSp>
          <p:nvGrpSpPr>
            <p:cNvPr id="31" name="Group 30">
              <a:extLst>
                <a:ext uri="{FF2B5EF4-FFF2-40B4-BE49-F238E27FC236}">
                  <a16:creationId xmlns:a16="http://schemas.microsoft.com/office/drawing/2014/main" id="{69B43AC4-7C2A-62E2-3140-96C534C6BA0D}"/>
                </a:ext>
              </a:extLst>
            </p:cNvPr>
            <p:cNvGrpSpPr/>
            <p:nvPr/>
          </p:nvGrpSpPr>
          <p:grpSpPr>
            <a:xfrm>
              <a:off x="23186" y="1241284"/>
              <a:ext cx="3599894" cy="2671975"/>
              <a:chOff x="152400" y="1321836"/>
              <a:chExt cx="3599894" cy="2671975"/>
            </a:xfrm>
          </p:grpSpPr>
          <p:grpSp>
            <p:nvGrpSpPr>
              <p:cNvPr id="19" name="Group 18">
                <a:extLst>
                  <a:ext uri="{FF2B5EF4-FFF2-40B4-BE49-F238E27FC236}">
                    <a16:creationId xmlns:a16="http://schemas.microsoft.com/office/drawing/2014/main" id="{C32E280F-2D87-A667-8848-DC1BFABD57EE}"/>
                  </a:ext>
                </a:extLst>
              </p:cNvPr>
              <p:cNvGrpSpPr/>
              <p:nvPr/>
            </p:nvGrpSpPr>
            <p:grpSpPr>
              <a:xfrm>
                <a:off x="152400" y="1321836"/>
                <a:ext cx="3599894" cy="2661967"/>
                <a:chOff x="0" y="1169436"/>
                <a:chExt cx="3599894" cy="2661967"/>
              </a:xfrm>
            </p:grpSpPr>
            <p:pic>
              <p:nvPicPr>
                <p:cNvPr id="20" name="Picture 19" descr="A picture containing text, screenshot, diagram, map&#10;&#10;Description automatically generated">
                  <a:extLst>
                    <a:ext uri="{FF2B5EF4-FFF2-40B4-BE49-F238E27FC236}">
                      <a16:creationId xmlns:a16="http://schemas.microsoft.com/office/drawing/2014/main" id="{1AFCD601-7C67-8FA5-8FF4-350503F7FFC6}"/>
                    </a:ext>
                  </a:extLst>
                </p:cNvPr>
                <p:cNvPicPr>
                  <a:picLocks noChangeAspect="1"/>
                </p:cNvPicPr>
                <p:nvPr/>
              </p:nvPicPr>
              <p:blipFill rotWithShape="1">
                <a:blip r:embed="rId4"/>
                <a:srcRect r="54743" b="49268"/>
                <a:stretch/>
              </p:blipFill>
              <p:spPr>
                <a:xfrm>
                  <a:off x="0" y="1169436"/>
                  <a:ext cx="3599894" cy="2661967"/>
                </a:xfrm>
                <a:prstGeom prst="rect">
                  <a:avLst/>
                </a:prstGeom>
              </p:spPr>
            </p:pic>
            <p:cxnSp>
              <p:nvCxnSpPr>
                <p:cNvPr id="21" name="Straight Connector 20">
                  <a:extLst>
                    <a:ext uri="{FF2B5EF4-FFF2-40B4-BE49-F238E27FC236}">
                      <a16:creationId xmlns:a16="http://schemas.microsoft.com/office/drawing/2014/main" id="{AD5DD0BD-B1D9-0401-F6B2-2FBD25FA99D1}"/>
                    </a:ext>
                  </a:extLst>
                </p:cNvPr>
                <p:cNvCxnSpPr/>
                <p:nvPr/>
              </p:nvCxnSpPr>
              <p:spPr>
                <a:xfrm flipV="1">
                  <a:off x="1970843" y="2281561"/>
                  <a:ext cx="612559" cy="577049"/>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53C0666-EC4D-211B-E305-24CC1A2E237C}"/>
                    </a:ext>
                  </a:extLst>
                </p:cNvPr>
                <p:cNvCxnSpPr>
                  <a:cxnSpLocks/>
                </p:cNvCxnSpPr>
                <p:nvPr/>
              </p:nvCxnSpPr>
              <p:spPr>
                <a:xfrm flipH="1" flipV="1">
                  <a:off x="1667523" y="2506783"/>
                  <a:ext cx="179032" cy="351827"/>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D0C65E5-E196-CB99-F170-6C9B2AD02D7E}"/>
                    </a:ext>
                  </a:extLst>
                </p:cNvPr>
                <p:cNvSpPr txBox="1"/>
                <p:nvPr/>
              </p:nvSpPr>
              <p:spPr>
                <a:xfrm>
                  <a:off x="2277122" y="2506783"/>
                  <a:ext cx="727968" cy="261610"/>
                </a:xfrm>
                <a:prstGeom prst="rect">
                  <a:avLst/>
                </a:prstGeom>
                <a:noFill/>
              </p:spPr>
              <p:txBody>
                <a:bodyPr wrap="square" rtlCol="0">
                  <a:spAutoFit/>
                </a:bodyPr>
                <a:lstStyle/>
                <a:p>
                  <a:r>
                    <a:rPr lang="tr-TR" sz="1100"/>
                    <a:t>286km</a:t>
                  </a:r>
                  <a:endParaRPr lang="en-US" sz="1100"/>
                </a:p>
              </p:txBody>
            </p:sp>
            <p:sp>
              <p:nvSpPr>
                <p:cNvPr id="24" name="TextBox 23">
                  <a:extLst>
                    <a:ext uri="{FF2B5EF4-FFF2-40B4-BE49-F238E27FC236}">
                      <a16:creationId xmlns:a16="http://schemas.microsoft.com/office/drawing/2014/main" id="{530FA503-6D74-C735-1F76-DF004D9DCA65}"/>
                    </a:ext>
                  </a:extLst>
                </p:cNvPr>
                <p:cNvSpPr txBox="1"/>
                <p:nvPr/>
              </p:nvSpPr>
              <p:spPr>
                <a:xfrm>
                  <a:off x="1242875" y="2570085"/>
                  <a:ext cx="727968" cy="261610"/>
                </a:xfrm>
                <a:prstGeom prst="rect">
                  <a:avLst/>
                </a:prstGeom>
                <a:noFill/>
              </p:spPr>
              <p:txBody>
                <a:bodyPr wrap="square" rtlCol="0">
                  <a:spAutoFit/>
                </a:bodyPr>
                <a:lstStyle/>
                <a:p>
                  <a:r>
                    <a:rPr lang="tr-TR" sz="1100"/>
                    <a:t>155km</a:t>
                  </a:r>
                  <a:endParaRPr lang="en-US" sz="1100"/>
                </a:p>
              </p:txBody>
            </p:sp>
          </p:grpSp>
          <p:sp>
            <p:nvSpPr>
              <p:cNvPr id="28" name="Rectangle 27">
                <a:extLst>
                  <a:ext uri="{FF2B5EF4-FFF2-40B4-BE49-F238E27FC236}">
                    <a16:creationId xmlns:a16="http://schemas.microsoft.com/office/drawing/2014/main" id="{ABF68E99-8616-7EA0-7F04-165F00E5EFD9}"/>
                  </a:ext>
                </a:extLst>
              </p:cNvPr>
              <p:cNvSpPr/>
              <p:nvPr/>
            </p:nvSpPr>
            <p:spPr>
              <a:xfrm>
                <a:off x="2871182" y="3888826"/>
                <a:ext cx="736846" cy="9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9B8693-A1C2-3EEC-0AD1-2DB40F3BE136}"/>
                  </a:ext>
                </a:extLst>
              </p:cNvPr>
              <p:cNvSpPr/>
              <p:nvPr/>
            </p:nvSpPr>
            <p:spPr>
              <a:xfrm>
                <a:off x="210447" y="3899767"/>
                <a:ext cx="736846" cy="9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48A9F97-FAD2-1FF3-4DAF-1D530FAC30CB}"/>
                </a:ext>
              </a:extLst>
            </p:cNvPr>
            <p:cNvSpPr txBox="1"/>
            <p:nvPr/>
          </p:nvSpPr>
          <p:spPr>
            <a:xfrm>
              <a:off x="1362233" y="3716792"/>
              <a:ext cx="1855433" cy="276999"/>
            </a:xfrm>
            <a:prstGeom prst="rect">
              <a:avLst/>
            </a:prstGeom>
            <a:solidFill>
              <a:schemeClr val="bg1"/>
            </a:solidFill>
          </p:spPr>
          <p:txBody>
            <a:bodyPr wrap="square" rtlCol="0">
              <a:spAutoFit/>
            </a:bodyPr>
            <a:lstStyle/>
            <a:p>
              <a:r>
                <a:rPr lang="tr-TR" sz="1200"/>
                <a:t>Effective soundspeed ratio</a:t>
              </a:r>
              <a:endParaRPr lang="en-US" sz="1200"/>
            </a:p>
          </p:txBody>
        </p:sp>
      </p:grpSp>
      <p:grpSp>
        <p:nvGrpSpPr>
          <p:cNvPr id="12" name="Group 11">
            <a:extLst>
              <a:ext uri="{FF2B5EF4-FFF2-40B4-BE49-F238E27FC236}">
                <a16:creationId xmlns:a16="http://schemas.microsoft.com/office/drawing/2014/main" id="{8BD00D09-1D4D-6B69-9989-CEA40DDA9BDC}"/>
              </a:ext>
            </a:extLst>
          </p:cNvPr>
          <p:cNvGrpSpPr/>
          <p:nvPr/>
        </p:nvGrpSpPr>
        <p:grpSpPr>
          <a:xfrm>
            <a:off x="23186" y="4022469"/>
            <a:ext cx="1492247" cy="2106695"/>
            <a:chOff x="23186" y="4022469"/>
            <a:chExt cx="1492247" cy="2106695"/>
          </a:xfrm>
        </p:grpSpPr>
        <p:grpSp>
          <p:nvGrpSpPr>
            <p:cNvPr id="10" name="Group 9">
              <a:extLst>
                <a:ext uri="{FF2B5EF4-FFF2-40B4-BE49-F238E27FC236}">
                  <a16:creationId xmlns:a16="http://schemas.microsoft.com/office/drawing/2014/main" id="{03C5C328-6469-CDFD-402D-C5D343A94724}"/>
                </a:ext>
              </a:extLst>
            </p:cNvPr>
            <p:cNvGrpSpPr/>
            <p:nvPr/>
          </p:nvGrpSpPr>
          <p:grpSpPr>
            <a:xfrm>
              <a:off x="23186" y="4022469"/>
              <a:ext cx="1492247" cy="2106695"/>
              <a:chOff x="23186" y="4022469"/>
              <a:chExt cx="1492247" cy="2106695"/>
            </a:xfrm>
          </p:grpSpPr>
          <p:pic>
            <p:nvPicPr>
              <p:cNvPr id="8" name="Picture 7">
                <a:extLst>
                  <a:ext uri="{FF2B5EF4-FFF2-40B4-BE49-F238E27FC236}">
                    <a16:creationId xmlns:a16="http://schemas.microsoft.com/office/drawing/2014/main" id="{03623412-2BDD-84B5-E313-62C08FCA17F1}"/>
                  </a:ext>
                </a:extLst>
              </p:cNvPr>
              <p:cNvPicPr>
                <a:picLocks noChangeAspect="1"/>
              </p:cNvPicPr>
              <p:nvPr/>
            </p:nvPicPr>
            <p:blipFill>
              <a:blip r:embed="rId5"/>
              <a:stretch>
                <a:fillRect/>
              </a:stretch>
            </p:blipFill>
            <p:spPr>
              <a:xfrm>
                <a:off x="33397" y="4022469"/>
                <a:ext cx="1482036" cy="2106695"/>
              </a:xfrm>
              <a:prstGeom prst="rect">
                <a:avLst/>
              </a:prstGeom>
            </p:spPr>
          </p:pic>
          <p:sp>
            <p:nvSpPr>
              <p:cNvPr id="9" name="TextBox 8">
                <a:extLst>
                  <a:ext uri="{FF2B5EF4-FFF2-40B4-BE49-F238E27FC236}">
                    <a16:creationId xmlns:a16="http://schemas.microsoft.com/office/drawing/2014/main" id="{9BD66EC4-CFB1-ACAE-3ECD-5CE3330EB750}"/>
                  </a:ext>
                </a:extLst>
              </p:cNvPr>
              <p:cNvSpPr txBox="1"/>
              <p:nvPr/>
            </p:nvSpPr>
            <p:spPr>
              <a:xfrm>
                <a:off x="23186" y="4032477"/>
                <a:ext cx="739458" cy="261610"/>
              </a:xfrm>
              <a:prstGeom prst="rect">
                <a:avLst/>
              </a:prstGeom>
              <a:noFill/>
            </p:spPr>
            <p:txBody>
              <a:bodyPr wrap="square" rtlCol="0">
                <a:spAutoFit/>
              </a:bodyPr>
              <a:lstStyle/>
              <a:p>
                <a:r>
                  <a:rPr lang="tr-TR" sz="1100"/>
                  <a:t>USGS</a:t>
                </a:r>
                <a:endParaRPr lang="en-US" sz="1100"/>
              </a:p>
            </p:txBody>
          </p:sp>
        </p:grpSp>
        <p:sp>
          <p:nvSpPr>
            <p:cNvPr id="11" name="Star: 5 Points 10">
              <a:extLst>
                <a:ext uri="{FF2B5EF4-FFF2-40B4-BE49-F238E27FC236}">
                  <a16:creationId xmlns:a16="http://schemas.microsoft.com/office/drawing/2014/main" id="{6795E917-9099-4030-3105-5D1457F884D0}"/>
                </a:ext>
              </a:extLst>
            </p:cNvPr>
            <p:cNvSpPr/>
            <p:nvPr/>
          </p:nvSpPr>
          <p:spPr>
            <a:xfrm>
              <a:off x="1013219" y="4527611"/>
              <a:ext cx="101638" cy="1242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Objectives</a:t>
            </a:r>
            <a:r>
              <a:rPr lang="tr-TR" sz="2000">
                <a:solidFill>
                  <a:schemeClr val="bg1"/>
                </a:solidFill>
                <a:latin typeface="Arial" panose="020B0604020202020204" pitchFamily="34" charset="0"/>
                <a:cs typeface="Arial" panose="020B0604020202020204" pitchFamily="34" charset="0"/>
              </a:rPr>
              <a:t> and Overview</a:t>
            </a:r>
            <a:endParaRPr lang="en-AT" sz="54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a:t>
            </a:r>
            <a:r>
              <a:rPr lang="tr-TR" sz="1000" b="1">
                <a:solidFill>
                  <a:schemeClr val="bg1"/>
                </a:solidFill>
                <a:latin typeface="Arial" panose="020B0604020202020204" pitchFamily="34" charset="0"/>
                <a:cs typeface="Arial" panose="020B0604020202020204" pitchFamily="34" charset="0"/>
              </a:rPr>
              <a:t>2</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317</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B289BC-489B-89C8-1EE4-48CF66343576}"/>
              </a:ext>
            </a:extLst>
          </p:cNvPr>
          <p:cNvSpPr txBox="1"/>
          <p:nvPr/>
        </p:nvSpPr>
        <p:spPr>
          <a:xfrm>
            <a:off x="735384" y="1536046"/>
            <a:ext cx="9704755" cy="3416320"/>
          </a:xfrm>
          <a:prstGeom prst="rect">
            <a:avLst/>
          </a:prstGeom>
          <a:noFill/>
        </p:spPr>
        <p:txBody>
          <a:bodyPr wrap="square">
            <a:spAutoFit/>
          </a:bodyPr>
          <a:lstStyle/>
          <a:p>
            <a:r>
              <a:rPr lang="tr-TR" b="1">
                <a:effectLst/>
              </a:rPr>
              <a:t>Objective:</a:t>
            </a:r>
          </a:p>
          <a:p>
            <a:r>
              <a:rPr lang="tr-TR"/>
              <a:t>Using a</a:t>
            </a:r>
            <a:r>
              <a:rPr lang="tr-TR">
                <a:effectLst/>
              </a:rPr>
              <a:t> </a:t>
            </a:r>
            <a:r>
              <a:rPr lang="en-US">
                <a:effectLst/>
              </a:rPr>
              <a:t>unique set of local</a:t>
            </a:r>
            <a:r>
              <a:rPr lang="tr-TR">
                <a:effectLst/>
              </a:rPr>
              <a:t> (&lt;10km)</a:t>
            </a:r>
            <a:r>
              <a:rPr lang="en-US">
                <a:effectLst/>
              </a:rPr>
              <a:t> and regional</a:t>
            </a:r>
            <a:r>
              <a:rPr lang="tr-TR">
                <a:effectLst/>
              </a:rPr>
              <a:t> (up to 300km)</a:t>
            </a:r>
            <a:r>
              <a:rPr lang="en-US">
                <a:effectLst/>
              </a:rPr>
              <a:t> infrasound observations </a:t>
            </a:r>
            <a:r>
              <a:rPr lang="en-US" err="1">
                <a:effectLst/>
              </a:rPr>
              <a:t>fro</a:t>
            </a:r>
            <a:r>
              <a:rPr lang="tr-TR"/>
              <a:t>m the same event</a:t>
            </a:r>
            <a:r>
              <a:rPr lang="tr-TR">
                <a:effectLst/>
              </a:rPr>
              <a:t> </a:t>
            </a:r>
            <a:r>
              <a:rPr lang="en-US">
                <a:effectLst/>
              </a:rPr>
              <a:t>to address our lack of understanding of </a:t>
            </a:r>
            <a:r>
              <a:rPr lang="en-US" err="1">
                <a:effectLst/>
              </a:rPr>
              <a:t>seismo</a:t>
            </a:r>
            <a:r>
              <a:rPr lang="en-US">
                <a:effectLst/>
              </a:rPr>
              <a:t>-acoustic coupling mechanisms. </a:t>
            </a:r>
            <a:endParaRPr lang="tr-TR">
              <a:effectLst/>
            </a:endParaRPr>
          </a:p>
          <a:p>
            <a:br>
              <a:rPr lang="en-US"/>
            </a:br>
            <a:endParaRPr lang="tr-TR"/>
          </a:p>
          <a:p>
            <a:r>
              <a:rPr lang="tr-TR" b="1"/>
              <a:t>Key findings:</a:t>
            </a:r>
          </a:p>
          <a:p>
            <a:r>
              <a:rPr lang="en-US"/>
              <a:t>– </a:t>
            </a:r>
            <a:r>
              <a:rPr lang="en-US" err="1"/>
              <a:t>Seismo</a:t>
            </a:r>
            <a:r>
              <a:rPr lang="en-US"/>
              <a:t>-acoustic records indicate a strong collapse at shallow depth for the 2020 Kiruna</a:t>
            </a:r>
          </a:p>
          <a:p>
            <a:r>
              <a:rPr lang="en-US" err="1"/>
              <a:t>minequake</a:t>
            </a:r>
            <a:endParaRPr lang="en-US"/>
          </a:p>
          <a:p>
            <a:r>
              <a:rPr lang="en-US"/>
              <a:t>– Seismic events corresponding to the largest seismic amplitudes do not necessarily lead to the</a:t>
            </a:r>
            <a:r>
              <a:rPr lang="tr-TR"/>
              <a:t> </a:t>
            </a:r>
            <a:r>
              <a:rPr lang="en-US"/>
              <a:t>largest infrasound amplitudes</a:t>
            </a:r>
          </a:p>
          <a:p>
            <a:r>
              <a:rPr lang="en-US"/>
              <a:t>– Focal mechanisms and depths can be retrieved from local and regional infrasound station</a:t>
            </a:r>
          </a:p>
          <a:p>
            <a:r>
              <a:rPr lang="en-US"/>
              <a:t>records</a:t>
            </a: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000">
                <a:solidFill>
                  <a:schemeClr val="bg1"/>
                </a:solidFill>
                <a:latin typeface="Arial" panose="020B0604020202020204" pitchFamily="34" charset="0"/>
                <a:cs typeface="Arial" panose="020B0604020202020204" pitchFamily="34" charset="0"/>
              </a:rPr>
              <a:t>Seismic and Infrasonic Dataset</a:t>
            </a:r>
            <a:endParaRPr lang="en-AT" sz="54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a:t>
            </a:r>
            <a:r>
              <a:rPr lang="tr-TR" sz="1000" b="1">
                <a:solidFill>
                  <a:schemeClr val="bg1"/>
                </a:solidFill>
                <a:latin typeface="Arial" panose="020B0604020202020204" pitchFamily="34" charset="0"/>
                <a:cs typeface="Arial" panose="020B0604020202020204" pitchFamily="34" charset="0"/>
              </a:rPr>
              <a:t>2</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317</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F1C847E2-1ADA-F2A9-A46A-BBF3DEAA2A37}"/>
              </a:ext>
            </a:extLst>
          </p:cNvPr>
          <p:cNvGrpSpPr/>
          <p:nvPr/>
        </p:nvGrpSpPr>
        <p:grpSpPr>
          <a:xfrm>
            <a:off x="248728" y="4082135"/>
            <a:ext cx="5567771" cy="2741860"/>
            <a:chOff x="193836" y="3977312"/>
            <a:chExt cx="5567771" cy="2741860"/>
          </a:xfrm>
        </p:grpSpPr>
        <p:pic>
          <p:nvPicPr>
            <p:cNvPr id="11" name="Picture 10">
              <a:extLst>
                <a:ext uri="{FF2B5EF4-FFF2-40B4-BE49-F238E27FC236}">
                  <a16:creationId xmlns:a16="http://schemas.microsoft.com/office/drawing/2014/main" id="{4B57B5DA-C49E-6210-2159-BDC422F27C0A}"/>
                </a:ext>
              </a:extLst>
            </p:cNvPr>
            <p:cNvPicPr>
              <a:picLocks noChangeAspect="1"/>
            </p:cNvPicPr>
            <p:nvPr/>
          </p:nvPicPr>
          <p:blipFill rotWithShape="1">
            <a:blip r:embed="rId3"/>
            <a:srcRect t="4819" r="813"/>
            <a:stretch/>
          </p:blipFill>
          <p:spPr>
            <a:xfrm>
              <a:off x="248728" y="3977312"/>
              <a:ext cx="5512879" cy="2741860"/>
            </a:xfrm>
            <a:prstGeom prst="rect">
              <a:avLst/>
            </a:prstGeom>
          </p:spPr>
        </p:pic>
        <p:sp>
          <p:nvSpPr>
            <p:cNvPr id="18" name="Rectangle 17">
              <a:extLst>
                <a:ext uri="{FF2B5EF4-FFF2-40B4-BE49-F238E27FC236}">
                  <a16:creationId xmlns:a16="http://schemas.microsoft.com/office/drawing/2014/main" id="{BA9E29F9-BD2C-25E4-24D5-A982F7F505A1}"/>
                </a:ext>
              </a:extLst>
            </p:cNvPr>
            <p:cNvSpPr/>
            <p:nvPr/>
          </p:nvSpPr>
          <p:spPr>
            <a:xfrm>
              <a:off x="4484703" y="3977312"/>
              <a:ext cx="355107" cy="102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184D1D-571D-AC46-7A42-DBEDEB568728}"/>
                </a:ext>
              </a:extLst>
            </p:cNvPr>
            <p:cNvSpPr/>
            <p:nvPr/>
          </p:nvSpPr>
          <p:spPr>
            <a:xfrm>
              <a:off x="193836" y="3977428"/>
              <a:ext cx="355107" cy="102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8670866E-3AEE-8B49-B2F2-131F70A88D8E}"/>
              </a:ext>
            </a:extLst>
          </p:cNvPr>
          <p:cNvSpPr txBox="1"/>
          <p:nvPr/>
        </p:nvSpPr>
        <p:spPr>
          <a:xfrm>
            <a:off x="7474855" y="1265381"/>
            <a:ext cx="3284882" cy="2123658"/>
          </a:xfrm>
          <a:prstGeom prst="rect">
            <a:avLst/>
          </a:prstGeom>
          <a:noFill/>
          <a:ln>
            <a:noFill/>
          </a:ln>
        </p:spPr>
        <p:txBody>
          <a:bodyPr wrap="square">
            <a:spAutoFit/>
          </a:bodyPr>
          <a:lstStyle/>
          <a:p>
            <a:pPr>
              <a:buFont typeface="Arial" panose="020B0604020202020204" pitchFamily="34" charset="0"/>
              <a:buChar char="•"/>
            </a:pPr>
            <a:r>
              <a:rPr lang="en-US" sz="1200" dirty="0"/>
              <a:t>Analyzed infrasound arrivals at three arrays: KRIS, IS37, and ARCI.</a:t>
            </a:r>
          </a:p>
          <a:p>
            <a:pPr>
              <a:buFont typeface="Arial" panose="020B0604020202020204" pitchFamily="34" charset="0"/>
              <a:buChar char="•"/>
            </a:pPr>
            <a:r>
              <a:rPr lang="en-US" sz="1200" dirty="0"/>
              <a:t>Used Progressive Multi-Channel Correlation Method</a:t>
            </a:r>
            <a:r>
              <a:rPr lang="tr-TR" sz="1200" dirty="0"/>
              <a:t> (</a:t>
            </a:r>
            <a:r>
              <a:rPr lang="en-US" sz="1200" dirty="0"/>
              <a:t>PMCC</a:t>
            </a:r>
            <a:r>
              <a:rPr lang="tr-TR" sz="1200" dirty="0"/>
              <a:t>)</a:t>
            </a:r>
            <a:r>
              <a:rPr lang="en-US" sz="1200" dirty="0"/>
              <a:t> processing for analysis.</a:t>
            </a:r>
            <a:endParaRPr lang="tr-TR" sz="1200" dirty="0"/>
          </a:p>
          <a:p>
            <a:pPr>
              <a:buFont typeface="Arial" panose="020B0604020202020204" pitchFamily="34" charset="0"/>
              <a:buChar char="•"/>
            </a:pPr>
            <a:r>
              <a:rPr lang="tr-TR" sz="1200" b="1" dirty="0"/>
              <a:t>KRIS: </a:t>
            </a:r>
            <a:r>
              <a:rPr lang="en-US" sz="1200" b="1" dirty="0"/>
              <a:t>Dominant frequency below 2.5 Hz visible before and after main epicentral acoustic arrival.</a:t>
            </a:r>
          </a:p>
          <a:p>
            <a:pPr>
              <a:buFont typeface="Arial" panose="020B0604020202020204" pitchFamily="34" charset="0"/>
              <a:buChar char="•"/>
            </a:pPr>
            <a:r>
              <a:rPr lang="en-US" sz="1200" dirty="0"/>
              <a:t>Arrival occurred 30 seconds after </a:t>
            </a:r>
            <a:r>
              <a:rPr lang="en-US" sz="1200" dirty="0" err="1"/>
              <a:t>minequake</a:t>
            </a:r>
            <a:r>
              <a:rPr lang="en-US" sz="1200" dirty="0"/>
              <a:t> origin time.</a:t>
            </a:r>
          </a:p>
          <a:p>
            <a:pPr>
              <a:buFont typeface="Arial" panose="020B0604020202020204" pitchFamily="34" charset="0"/>
              <a:buChar char="•"/>
            </a:pPr>
            <a:r>
              <a:rPr lang="en-US" sz="1200" dirty="0"/>
              <a:t>IS37 and ARCI stations show high-frequency arrivals at regional distances.</a:t>
            </a:r>
          </a:p>
          <a:p>
            <a:pPr>
              <a:buFont typeface="Arial" panose="020B0604020202020204" pitchFamily="34" charset="0"/>
              <a:buChar char="•"/>
            </a:pPr>
            <a:r>
              <a:rPr lang="tr-TR" sz="1200" b="1" dirty="0"/>
              <a:t>At the far field n</a:t>
            </a:r>
            <a:r>
              <a:rPr lang="en-US" sz="1200" b="1" dirty="0"/>
              <a:t>o significant energy below 1 Hz.</a:t>
            </a:r>
          </a:p>
        </p:txBody>
      </p:sp>
      <p:sp>
        <p:nvSpPr>
          <p:cNvPr id="30" name="TextBox 29">
            <a:extLst>
              <a:ext uri="{FF2B5EF4-FFF2-40B4-BE49-F238E27FC236}">
                <a16:creationId xmlns:a16="http://schemas.microsoft.com/office/drawing/2014/main" id="{5C8AF81B-5E10-ADE0-6044-CCE08B5CEA47}"/>
              </a:ext>
            </a:extLst>
          </p:cNvPr>
          <p:cNvSpPr txBox="1"/>
          <p:nvPr/>
        </p:nvSpPr>
        <p:spPr>
          <a:xfrm>
            <a:off x="65111" y="1029639"/>
            <a:ext cx="1658376" cy="369332"/>
          </a:xfrm>
          <a:prstGeom prst="rect">
            <a:avLst/>
          </a:prstGeom>
          <a:noFill/>
        </p:spPr>
        <p:txBody>
          <a:bodyPr wrap="square" rtlCol="0">
            <a:spAutoFit/>
          </a:bodyPr>
          <a:lstStyle/>
          <a:p>
            <a:r>
              <a:rPr lang="tr-TR" b="1"/>
              <a:t>Infrasound</a:t>
            </a:r>
            <a:endParaRPr lang="en-US" b="1"/>
          </a:p>
        </p:txBody>
      </p:sp>
      <p:sp>
        <p:nvSpPr>
          <p:cNvPr id="31" name="TextBox 30">
            <a:extLst>
              <a:ext uri="{FF2B5EF4-FFF2-40B4-BE49-F238E27FC236}">
                <a16:creationId xmlns:a16="http://schemas.microsoft.com/office/drawing/2014/main" id="{B35F500A-8276-7A58-CD83-DEB1E5E698FF}"/>
              </a:ext>
            </a:extLst>
          </p:cNvPr>
          <p:cNvSpPr txBox="1"/>
          <p:nvPr/>
        </p:nvSpPr>
        <p:spPr>
          <a:xfrm>
            <a:off x="142855" y="3798965"/>
            <a:ext cx="3161263" cy="369332"/>
          </a:xfrm>
          <a:prstGeom prst="rect">
            <a:avLst/>
          </a:prstGeom>
          <a:noFill/>
        </p:spPr>
        <p:txBody>
          <a:bodyPr wrap="square" rtlCol="0">
            <a:spAutoFit/>
          </a:bodyPr>
          <a:lstStyle/>
          <a:p>
            <a:r>
              <a:rPr lang="tr-TR" b="1"/>
              <a:t>Moment Tensor Analysis</a:t>
            </a:r>
            <a:endParaRPr lang="en-US" b="1"/>
          </a:p>
        </p:txBody>
      </p:sp>
      <p:sp>
        <p:nvSpPr>
          <p:cNvPr id="32" name="TextBox 31">
            <a:extLst>
              <a:ext uri="{FF2B5EF4-FFF2-40B4-BE49-F238E27FC236}">
                <a16:creationId xmlns:a16="http://schemas.microsoft.com/office/drawing/2014/main" id="{C2D1CA53-A076-63C1-70FF-69A2223D543D}"/>
              </a:ext>
            </a:extLst>
          </p:cNvPr>
          <p:cNvSpPr txBox="1"/>
          <p:nvPr/>
        </p:nvSpPr>
        <p:spPr>
          <a:xfrm>
            <a:off x="5871391" y="4284601"/>
            <a:ext cx="4781813" cy="1754326"/>
          </a:xfrm>
          <a:prstGeom prst="rect">
            <a:avLst/>
          </a:prstGeom>
          <a:noFill/>
          <a:ln>
            <a:noFill/>
          </a:ln>
        </p:spPr>
        <p:txBody>
          <a:bodyPr wrap="square" lIns="91440" tIns="45720" rIns="91440" bIns="45720" anchor="t">
            <a:spAutoFit/>
          </a:bodyPr>
          <a:lstStyle/>
          <a:p>
            <a:pPr>
              <a:buFont typeface="Arial" panose="020B0604020202020204" pitchFamily="34" charset="0"/>
              <a:buChar char="•"/>
            </a:pPr>
            <a:r>
              <a:rPr lang="en-US" sz="1200" dirty="0"/>
              <a:t>Used openly available broadband, 3-component stations within a 1500 km radius for source mechanism estimation.</a:t>
            </a:r>
          </a:p>
          <a:p>
            <a:pPr>
              <a:buFont typeface="Arial" panose="020B0604020202020204" pitchFamily="34" charset="0"/>
              <a:buChar char="•"/>
            </a:pPr>
            <a:r>
              <a:rPr lang="en-US" sz="1200" dirty="0"/>
              <a:t>Conducted quality check and ended up with 93 stations for analysis.</a:t>
            </a:r>
          </a:p>
          <a:p>
            <a:pPr>
              <a:buFont typeface="Arial" panose="020B0604020202020204" pitchFamily="34" charset="0"/>
              <a:buChar char="•"/>
            </a:pPr>
            <a:r>
              <a:rPr lang="en-US" sz="1200" dirty="0"/>
              <a:t>Applied bandpass filtering between 0.05 - 0.2 Hz.</a:t>
            </a:r>
            <a:endParaRPr lang="en-US" sz="1200" dirty="0">
              <a:cs typeface="Calibri"/>
            </a:endParaRPr>
          </a:p>
          <a:p>
            <a:pPr>
              <a:buFont typeface="Arial" panose="020B0604020202020204" pitchFamily="34" charset="0"/>
              <a:buChar char="•"/>
            </a:pPr>
            <a:r>
              <a:rPr lang="en-US" sz="1200" dirty="0">
                <a:cs typeface="Calibri"/>
              </a:rPr>
              <a:t>Computed</a:t>
            </a:r>
            <a:r>
              <a:rPr lang="en-US" sz="1200" dirty="0"/>
              <a:t> moment tensor using Rayleigh and Love waveforms.</a:t>
            </a:r>
            <a:endParaRPr lang="en-US" sz="1200" dirty="0">
              <a:cs typeface="Calibri"/>
            </a:endParaRPr>
          </a:p>
          <a:p>
            <a:pPr>
              <a:buFont typeface="Arial" panose="020B0604020202020204" pitchFamily="34" charset="0"/>
              <a:buChar char="•"/>
            </a:pPr>
            <a:r>
              <a:rPr lang="en-US" sz="1200" dirty="0"/>
              <a:t>Identified the mechanism that best fits the observations.</a:t>
            </a:r>
            <a:endParaRPr lang="en-US" sz="1200" dirty="0">
              <a:cs typeface="Calibri"/>
            </a:endParaRPr>
          </a:p>
          <a:p>
            <a:pPr>
              <a:buFont typeface="Arial" panose="020B0604020202020204" pitchFamily="34" charset="0"/>
              <a:buChar char="•"/>
            </a:pPr>
            <a:r>
              <a:rPr lang="en-US" sz="1200" b="1" dirty="0"/>
              <a:t>Identified negative isotropic source parameters, indicating a collapse event as the best fitting mechanism.</a:t>
            </a:r>
            <a:endParaRPr lang="en-US" sz="1200" b="1" dirty="0">
              <a:cs typeface="Calibri"/>
            </a:endParaRPr>
          </a:p>
          <a:p>
            <a:pPr>
              <a:buFont typeface="Arial" panose="020B0604020202020204" pitchFamily="34" charset="0"/>
              <a:buChar char="•"/>
            </a:pPr>
            <a:endParaRPr lang="en-US" sz="1200" dirty="0"/>
          </a:p>
        </p:txBody>
      </p:sp>
      <p:sp>
        <p:nvSpPr>
          <p:cNvPr id="34" name="TextBox 33">
            <a:extLst>
              <a:ext uri="{FF2B5EF4-FFF2-40B4-BE49-F238E27FC236}">
                <a16:creationId xmlns:a16="http://schemas.microsoft.com/office/drawing/2014/main" id="{BF0C9C98-393E-946D-5709-0489DB7D266A}"/>
              </a:ext>
            </a:extLst>
          </p:cNvPr>
          <p:cNvSpPr txBox="1"/>
          <p:nvPr/>
        </p:nvSpPr>
        <p:spPr>
          <a:xfrm>
            <a:off x="5793860" y="6380557"/>
            <a:ext cx="5028020" cy="507831"/>
          </a:xfrm>
          <a:prstGeom prst="rect">
            <a:avLst/>
          </a:prstGeom>
          <a:noFill/>
        </p:spPr>
        <p:txBody>
          <a:bodyPr wrap="square">
            <a:spAutoFit/>
          </a:bodyPr>
          <a:lstStyle/>
          <a:p>
            <a:r>
              <a:rPr lang="en-US" sz="900">
                <a:effectLst/>
              </a:rPr>
              <a:t>Alvizuri, C., V. </a:t>
            </a:r>
            <a:r>
              <a:rPr lang="en-US" sz="900" err="1">
                <a:effectLst/>
              </a:rPr>
              <a:t>Silwal</a:t>
            </a:r>
            <a:r>
              <a:rPr lang="en-US" sz="900">
                <a:effectLst/>
              </a:rPr>
              <a:t>, L. </a:t>
            </a:r>
            <a:r>
              <a:rPr lang="en-US" sz="900" err="1">
                <a:effectLst/>
              </a:rPr>
              <a:t>Krischer</a:t>
            </a:r>
            <a:r>
              <a:rPr lang="en-US" sz="900">
                <a:effectLst/>
              </a:rPr>
              <a:t>, and C. Tape (2018), Estimation of full moment tensors, including</a:t>
            </a:r>
          </a:p>
          <a:p>
            <a:r>
              <a:rPr lang="en-US" sz="900">
                <a:effectLst/>
              </a:rPr>
              <a:t>uncertainties, for nuclear explosions, volcanic events, and earthquakes, Journal of Geophysical </a:t>
            </a:r>
            <a:r>
              <a:rPr lang="en-US" sz="900" err="1">
                <a:effectLst/>
              </a:rPr>
              <a:t>Research:Solid</a:t>
            </a:r>
            <a:r>
              <a:rPr lang="en-US" sz="900">
                <a:effectLst/>
              </a:rPr>
              <a:t> Earth, 123 (6), 5099–5119.</a:t>
            </a:r>
            <a:endParaRPr lang="en-US" sz="900"/>
          </a:p>
        </p:txBody>
      </p:sp>
      <p:grpSp>
        <p:nvGrpSpPr>
          <p:cNvPr id="44" name="Group 43">
            <a:extLst>
              <a:ext uri="{FF2B5EF4-FFF2-40B4-BE49-F238E27FC236}">
                <a16:creationId xmlns:a16="http://schemas.microsoft.com/office/drawing/2014/main" id="{E915700C-BFA4-E6CC-A30A-080104D9BF75}"/>
              </a:ext>
            </a:extLst>
          </p:cNvPr>
          <p:cNvGrpSpPr/>
          <p:nvPr/>
        </p:nvGrpSpPr>
        <p:grpSpPr>
          <a:xfrm>
            <a:off x="0" y="1358584"/>
            <a:ext cx="7136755" cy="2468822"/>
            <a:chOff x="0" y="1358584"/>
            <a:chExt cx="7136755" cy="2468822"/>
          </a:xfrm>
        </p:grpSpPr>
        <p:pic>
          <p:nvPicPr>
            <p:cNvPr id="28" name="Picture 27">
              <a:extLst>
                <a:ext uri="{FF2B5EF4-FFF2-40B4-BE49-F238E27FC236}">
                  <a16:creationId xmlns:a16="http://schemas.microsoft.com/office/drawing/2014/main" id="{2ADAF593-7587-44B7-4312-484899EB1CDA}"/>
                </a:ext>
              </a:extLst>
            </p:cNvPr>
            <p:cNvPicPr>
              <a:picLocks noChangeAspect="1"/>
            </p:cNvPicPr>
            <p:nvPr/>
          </p:nvPicPr>
          <p:blipFill rotWithShape="1">
            <a:blip r:embed="rId4"/>
            <a:srcRect r="65291"/>
            <a:stretch/>
          </p:blipFill>
          <p:spPr>
            <a:xfrm>
              <a:off x="2205415" y="1362044"/>
              <a:ext cx="2511733" cy="2408129"/>
            </a:xfrm>
            <a:prstGeom prst="rect">
              <a:avLst/>
            </a:prstGeom>
          </p:spPr>
        </p:pic>
        <p:pic>
          <p:nvPicPr>
            <p:cNvPr id="42" name="Picture 41">
              <a:extLst>
                <a:ext uri="{FF2B5EF4-FFF2-40B4-BE49-F238E27FC236}">
                  <a16:creationId xmlns:a16="http://schemas.microsoft.com/office/drawing/2014/main" id="{C758E44E-DB80-5195-DEDC-AF28D957859A}"/>
                </a:ext>
              </a:extLst>
            </p:cNvPr>
            <p:cNvPicPr>
              <a:picLocks noChangeAspect="1"/>
            </p:cNvPicPr>
            <p:nvPr/>
          </p:nvPicPr>
          <p:blipFill rotWithShape="1">
            <a:blip r:embed="rId4"/>
            <a:srcRect l="66564"/>
            <a:stretch/>
          </p:blipFill>
          <p:spPr>
            <a:xfrm>
              <a:off x="4717148" y="1358584"/>
              <a:ext cx="2419607" cy="2408129"/>
            </a:xfrm>
            <a:prstGeom prst="rect">
              <a:avLst/>
            </a:prstGeom>
          </p:spPr>
        </p:pic>
        <p:pic>
          <p:nvPicPr>
            <p:cNvPr id="43" name="Picture 42">
              <a:extLst>
                <a:ext uri="{FF2B5EF4-FFF2-40B4-BE49-F238E27FC236}">
                  <a16:creationId xmlns:a16="http://schemas.microsoft.com/office/drawing/2014/main" id="{E868DB78-128F-D70C-3DB8-2F6FD9E40344}"/>
                </a:ext>
              </a:extLst>
            </p:cNvPr>
            <p:cNvPicPr>
              <a:picLocks noChangeAspect="1"/>
            </p:cNvPicPr>
            <p:nvPr/>
          </p:nvPicPr>
          <p:blipFill rotWithShape="1">
            <a:blip r:embed="rId4"/>
            <a:srcRect l="33922" r="32643"/>
            <a:stretch/>
          </p:blipFill>
          <p:spPr>
            <a:xfrm>
              <a:off x="0" y="1419277"/>
              <a:ext cx="2419607" cy="2408129"/>
            </a:xfrm>
            <a:prstGeom prst="rect">
              <a:avLst/>
            </a:prstGeom>
          </p:spPr>
        </p:pic>
      </p:grpSp>
      <p:cxnSp>
        <p:nvCxnSpPr>
          <p:cNvPr id="5" name="Straight Arrow Connector 4">
            <a:extLst>
              <a:ext uri="{FF2B5EF4-FFF2-40B4-BE49-F238E27FC236}">
                <a16:creationId xmlns:a16="http://schemas.microsoft.com/office/drawing/2014/main" id="{F35854AC-86EB-17DB-9F34-B5B00EB187A6}"/>
              </a:ext>
            </a:extLst>
          </p:cNvPr>
          <p:cNvCxnSpPr>
            <a:cxnSpLocks/>
          </p:cNvCxnSpPr>
          <p:nvPr/>
        </p:nvCxnSpPr>
        <p:spPr>
          <a:xfrm flipH="1" flipV="1">
            <a:off x="5322499" y="6216984"/>
            <a:ext cx="297634" cy="2269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1800" dirty="0">
                <a:solidFill>
                  <a:schemeClr val="bg1"/>
                </a:solidFill>
                <a:latin typeface="Arial" panose="020B0604020202020204" pitchFamily="34" charset="0"/>
                <a:cs typeface="Arial" panose="020B0604020202020204" pitchFamily="34" charset="0"/>
              </a:rPr>
              <a:t>Near-field Simulations vs Data (KRIS)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a:t>
            </a:r>
            <a:r>
              <a:rPr lang="tr-TR" sz="1000" b="1">
                <a:solidFill>
                  <a:schemeClr val="bg1"/>
                </a:solidFill>
                <a:latin typeface="Arial" panose="020B0604020202020204" pitchFamily="34" charset="0"/>
                <a:cs typeface="Arial" panose="020B0604020202020204" pitchFamily="34" charset="0"/>
              </a:rPr>
              <a:t>2</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317</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6" name="Picture 5" descr="A picture containing text, diagram, screenshot, line&#10;&#10;Description automatically generated">
            <a:extLst>
              <a:ext uri="{FF2B5EF4-FFF2-40B4-BE49-F238E27FC236}">
                <a16:creationId xmlns:a16="http://schemas.microsoft.com/office/drawing/2014/main" id="{45723B94-7381-BA24-A4F8-DFED24E63B11}"/>
              </a:ext>
            </a:extLst>
          </p:cNvPr>
          <p:cNvPicPr>
            <a:picLocks noChangeAspect="1"/>
          </p:cNvPicPr>
          <p:nvPr/>
        </p:nvPicPr>
        <p:blipFill>
          <a:blip r:embed="rId3"/>
          <a:stretch>
            <a:fillRect/>
          </a:stretch>
        </p:blipFill>
        <p:spPr>
          <a:xfrm>
            <a:off x="0" y="1190821"/>
            <a:ext cx="7219167" cy="5294765"/>
          </a:xfrm>
          <a:prstGeom prst="rect">
            <a:avLst/>
          </a:prstGeom>
        </p:spPr>
      </p:pic>
      <p:sp>
        <p:nvSpPr>
          <p:cNvPr id="5" name="TextBox 4">
            <a:extLst>
              <a:ext uri="{FF2B5EF4-FFF2-40B4-BE49-F238E27FC236}">
                <a16:creationId xmlns:a16="http://schemas.microsoft.com/office/drawing/2014/main" id="{33A1BF24-03D3-0BBE-8711-51B2A5F4084D}"/>
              </a:ext>
            </a:extLst>
          </p:cNvPr>
          <p:cNvSpPr txBox="1"/>
          <p:nvPr/>
        </p:nvSpPr>
        <p:spPr>
          <a:xfrm>
            <a:off x="7173922" y="1244658"/>
            <a:ext cx="3647101" cy="1569660"/>
          </a:xfrm>
          <a:prstGeom prst="rect">
            <a:avLst/>
          </a:prstGeom>
          <a:noFill/>
          <a:ln>
            <a:noFill/>
          </a:ln>
        </p:spPr>
        <p:txBody>
          <a:bodyPr wrap="square">
            <a:spAutoFit/>
          </a:bodyPr>
          <a:lstStyle/>
          <a:p>
            <a:r>
              <a:rPr lang="tr-TR" sz="1200"/>
              <a:t>We </a:t>
            </a:r>
            <a:r>
              <a:rPr lang="en-US" sz="1200" err="1"/>
              <a:t>backproject</a:t>
            </a:r>
            <a:r>
              <a:rPr lang="en-US" sz="1200"/>
              <a:t> </a:t>
            </a:r>
            <a:r>
              <a:rPr lang="tr-TR" sz="1200"/>
              <a:t>the recorded signals </a:t>
            </a:r>
            <a:r>
              <a:rPr lang="en-US" sz="1200"/>
              <a:t>estimate Surface Pressure Levels (SPL) </a:t>
            </a:r>
            <a:r>
              <a:rPr lang="tr-TR" sz="1200"/>
              <a:t>around</a:t>
            </a:r>
            <a:r>
              <a:rPr lang="en-US" sz="1200"/>
              <a:t> the source. </a:t>
            </a:r>
            <a:endParaRPr lang="tr-TR" sz="1200"/>
          </a:p>
          <a:p>
            <a:endParaRPr lang="tr-TR" sz="1200"/>
          </a:p>
          <a:p>
            <a:r>
              <a:rPr lang="tr-TR" sz="1200"/>
              <a:t>Dataset is perturbed with</a:t>
            </a:r>
          </a:p>
          <a:p>
            <a:r>
              <a:rPr lang="en-US" sz="1200"/>
              <a:t>origin time error ±3 s, </a:t>
            </a:r>
            <a:endParaRPr lang="tr-TR" sz="1200"/>
          </a:p>
          <a:p>
            <a:r>
              <a:rPr lang="en-US" sz="1200"/>
              <a:t>sound velocity cs = 330 ± 8</a:t>
            </a:r>
            <a:r>
              <a:rPr lang="tr-TR" sz="1200"/>
              <a:t> </a:t>
            </a:r>
            <a:r>
              <a:rPr lang="en-US" sz="1200"/>
              <a:t>m/s,</a:t>
            </a:r>
            <a:endParaRPr lang="tr-TR" sz="1200"/>
          </a:p>
          <a:p>
            <a:r>
              <a:rPr lang="en-US" sz="1200" err="1"/>
              <a:t>backazimuth</a:t>
            </a:r>
            <a:r>
              <a:rPr lang="en-US" sz="1200"/>
              <a:t> error ±5 deg</a:t>
            </a:r>
            <a:r>
              <a:rPr lang="tr-TR" sz="1200"/>
              <a:t>.</a:t>
            </a:r>
          </a:p>
          <a:p>
            <a:r>
              <a:rPr lang="en-US" sz="1200"/>
              <a:t>(</a:t>
            </a:r>
            <a:r>
              <a:rPr lang="tr-TR" sz="1200"/>
              <a:t>a</a:t>
            </a:r>
            <a:r>
              <a:rPr lang="en-US" sz="1200"/>
              <a:t>) SPL location</a:t>
            </a:r>
            <a:r>
              <a:rPr lang="tr-TR" sz="1200"/>
              <a:t> </a:t>
            </a:r>
            <a:r>
              <a:rPr lang="en-US" sz="1200"/>
              <a:t>fits the GCMT epicenter</a:t>
            </a:r>
            <a:endParaRPr lang="tr-TR" sz="1200"/>
          </a:p>
        </p:txBody>
      </p:sp>
      <p:sp>
        <p:nvSpPr>
          <p:cNvPr id="9" name="TextBox 8">
            <a:extLst>
              <a:ext uri="{FF2B5EF4-FFF2-40B4-BE49-F238E27FC236}">
                <a16:creationId xmlns:a16="http://schemas.microsoft.com/office/drawing/2014/main" id="{2B75A8CD-CEB5-3ADB-DC35-4F4939D44E35}"/>
              </a:ext>
            </a:extLst>
          </p:cNvPr>
          <p:cNvSpPr txBox="1"/>
          <p:nvPr/>
        </p:nvSpPr>
        <p:spPr>
          <a:xfrm>
            <a:off x="7173923" y="3065327"/>
            <a:ext cx="3647100" cy="1015663"/>
          </a:xfrm>
          <a:prstGeom prst="rect">
            <a:avLst/>
          </a:prstGeom>
          <a:noFill/>
          <a:ln>
            <a:noFill/>
          </a:ln>
        </p:spPr>
        <p:txBody>
          <a:bodyPr wrap="square">
            <a:spAutoFit/>
          </a:bodyPr>
          <a:lstStyle/>
          <a:p>
            <a:r>
              <a:rPr lang="tr-TR" sz="1200" dirty="0">
                <a:effectLst/>
              </a:rPr>
              <a:t>(b) Simulations from </a:t>
            </a:r>
            <a:r>
              <a:rPr lang="tr-TR" sz="1200" dirty="0"/>
              <a:t>0.</a:t>
            </a:r>
            <a:r>
              <a:rPr lang="en-US" sz="1200" dirty="0">
                <a:effectLst/>
              </a:rPr>
              <a:t>2</a:t>
            </a:r>
            <a:r>
              <a:rPr lang="tr-TR" sz="1200" dirty="0">
                <a:effectLst/>
              </a:rPr>
              <a:t> </a:t>
            </a:r>
            <a:r>
              <a:rPr lang="en-US" sz="1200" dirty="0">
                <a:effectLst/>
              </a:rPr>
              <a:t>km depth </a:t>
            </a:r>
            <a:r>
              <a:rPr lang="tr-TR" sz="1200" dirty="0">
                <a:effectLst/>
              </a:rPr>
              <a:t>leads to </a:t>
            </a:r>
            <a:r>
              <a:rPr lang="en-US" sz="1200" dirty="0">
                <a:effectLst/>
              </a:rPr>
              <a:t>4 major</a:t>
            </a:r>
            <a:r>
              <a:rPr lang="tr-TR" sz="1200" dirty="0">
                <a:effectLst/>
              </a:rPr>
              <a:t> phases:</a:t>
            </a:r>
            <a:r>
              <a:rPr lang="en-US" sz="1200" dirty="0">
                <a:effectLst/>
              </a:rPr>
              <a:t> </a:t>
            </a:r>
            <a:r>
              <a:rPr lang="tr-TR" sz="1200" dirty="0">
                <a:effectLst/>
              </a:rPr>
              <a:t>due to </a:t>
            </a:r>
            <a:r>
              <a:rPr lang="en-US" sz="1200" dirty="0">
                <a:effectLst/>
              </a:rPr>
              <a:t>P waves (PI), </a:t>
            </a:r>
            <a:endParaRPr lang="tr-TR" sz="1200" dirty="0">
              <a:effectLst/>
            </a:endParaRPr>
          </a:p>
          <a:p>
            <a:r>
              <a:rPr lang="en-US" sz="1200" dirty="0">
                <a:effectLst/>
              </a:rPr>
              <a:t>Rayleigh waves (RWI),</a:t>
            </a:r>
            <a:r>
              <a:rPr lang="tr-TR" sz="1200" dirty="0">
                <a:effectLst/>
              </a:rPr>
              <a:t> </a:t>
            </a:r>
          </a:p>
          <a:p>
            <a:r>
              <a:rPr lang="en-US" sz="1200" dirty="0">
                <a:effectLst/>
              </a:rPr>
              <a:t>evanescent body waves (SI), </a:t>
            </a:r>
            <a:endParaRPr lang="tr-TR" sz="1200" dirty="0">
              <a:effectLst/>
            </a:endParaRPr>
          </a:p>
          <a:p>
            <a:r>
              <a:rPr lang="en-US" sz="1200" dirty="0">
                <a:effectLst/>
              </a:rPr>
              <a:t>direct body </a:t>
            </a:r>
            <a:r>
              <a:rPr lang="tr-TR" sz="1200" dirty="0">
                <a:effectLst/>
              </a:rPr>
              <a:t>waves </a:t>
            </a:r>
            <a:r>
              <a:rPr lang="en-US" sz="1200" dirty="0">
                <a:effectLst/>
              </a:rPr>
              <a:t>(EI).</a:t>
            </a:r>
            <a:endParaRPr lang="en-US" sz="1200" dirty="0"/>
          </a:p>
        </p:txBody>
      </p:sp>
      <p:sp>
        <p:nvSpPr>
          <p:cNvPr id="11" name="TextBox 10">
            <a:extLst>
              <a:ext uri="{FF2B5EF4-FFF2-40B4-BE49-F238E27FC236}">
                <a16:creationId xmlns:a16="http://schemas.microsoft.com/office/drawing/2014/main" id="{DEE6BE17-FD6C-1A37-1DD7-324014CBA65D}"/>
              </a:ext>
            </a:extLst>
          </p:cNvPr>
          <p:cNvSpPr txBox="1"/>
          <p:nvPr/>
        </p:nvSpPr>
        <p:spPr>
          <a:xfrm>
            <a:off x="7173922" y="4585830"/>
            <a:ext cx="3647101" cy="1754326"/>
          </a:xfrm>
          <a:prstGeom prst="rect">
            <a:avLst/>
          </a:prstGeom>
          <a:noFill/>
          <a:ln>
            <a:noFill/>
          </a:ln>
        </p:spPr>
        <p:txBody>
          <a:bodyPr wrap="square">
            <a:spAutoFit/>
          </a:bodyPr>
          <a:lstStyle/>
          <a:p>
            <a:r>
              <a:rPr lang="tr-TR" sz="1200">
                <a:effectLst/>
              </a:rPr>
              <a:t>Simulations </a:t>
            </a:r>
            <a:r>
              <a:rPr lang="en-US" sz="1200">
                <a:effectLst/>
              </a:rPr>
              <a:t>deeper than 0.5 km are unable to reproduce arrivals at KRIS (pink and purple lines</a:t>
            </a:r>
            <a:br>
              <a:rPr lang="en-US" sz="1200"/>
            </a:br>
            <a:r>
              <a:rPr lang="en-US" sz="1200">
                <a:effectLst/>
              </a:rPr>
              <a:t>in </a:t>
            </a:r>
            <a:r>
              <a:rPr lang="tr-TR" sz="1200"/>
              <a:t>(</a:t>
            </a:r>
            <a:r>
              <a:rPr lang="en-US" sz="1200">
                <a:effectLst/>
              </a:rPr>
              <a:t>c). </a:t>
            </a:r>
            <a:endParaRPr lang="tr-TR" sz="1200">
              <a:effectLst/>
            </a:endParaRPr>
          </a:p>
          <a:p>
            <a:r>
              <a:rPr lang="en-US" sz="1200">
                <a:effectLst/>
              </a:rPr>
              <a:t>Pearson’s correlations peak for a solution around 0.5 km depth (e)</a:t>
            </a:r>
            <a:r>
              <a:rPr lang="tr-TR" sz="1200">
                <a:effectLst/>
              </a:rPr>
              <a:t> and the solution has more reasonable seismic-to-acoustic amplitude ratios (d)</a:t>
            </a:r>
            <a:r>
              <a:rPr lang="en-US" sz="1200">
                <a:effectLst/>
              </a:rPr>
              <a:t>. </a:t>
            </a:r>
            <a:endParaRPr lang="tr-TR" sz="1200">
              <a:effectLst/>
            </a:endParaRPr>
          </a:p>
          <a:p>
            <a:endParaRPr lang="en-US" sz="1200">
              <a:effectLst/>
            </a:endParaRPr>
          </a:p>
          <a:p>
            <a:r>
              <a:rPr lang="tr-TR" sz="1200"/>
              <a:t>The good phase fit suggest that local infrasound may help to differentiate events of explosion and collapse.</a:t>
            </a:r>
            <a:endParaRPr lang="en-US" sz="1200"/>
          </a:p>
        </p:txBody>
      </p:sp>
    </p:spTree>
    <p:extLst>
      <p:ext uri="{BB962C8B-B14F-4D97-AF65-F5344CB8AC3E}">
        <p14:creationId xmlns:p14="http://schemas.microsoft.com/office/powerpoint/2010/main" val="65573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1800" dirty="0">
                <a:solidFill>
                  <a:schemeClr val="bg1"/>
                </a:solidFill>
                <a:latin typeface="Arial" panose="020B0604020202020204" pitchFamily="34" charset="0"/>
                <a:cs typeface="Arial" panose="020B0604020202020204" pitchFamily="34" charset="0"/>
              </a:rPr>
              <a:t>Far-field Simulations vs Data (IS37 – ARCI)</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a:t>
            </a:r>
            <a:r>
              <a:rPr lang="tr-TR" sz="1000" b="1">
                <a:solidFill>
                  <a:schemeClr val="bg1"/>
                </a:solidFill>
                <a:latin typeface="Arial" panose="020B0604020202020204" pitchFamily="34" charset="0"/>
                <a:cs typeface="Arial" panose="020B0604020202020204" pitchFamily="34" charset="0"/>
              </a:rPr>
              <a:t>2</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317</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5" name="Picture 4" descr="A picture containing text, diagram, screenshot, line&#10;&#10;Description automatically generated">
            <a:extLst>
              <a:ext uri="{FF2B5EF4-FFF2-40B4-BE49-F238E27FC236}">
                <a16:creationId xmlns:a16="http://schemas.microsoft.com/office/drawing/2014/main" id="{CFBDA4E7-52E1-2A33-F827-ABE44873D2A4}"/>
              </a:ext>
            </a:extLst>
          </p:cNvPr>
          <p:cNvPicPr>
            <a:picLocks noChangeAspect="1"/>
          </p:cNvPicPr>
          <p:nvPr/>
        </p:nvPicPr>
        <p:blipFill>
          <a:blip r:embed="rId3"/>
          <a:stretch>
            <a:fillRect/>
          </a:stretch>
        </p:blipFill>
        <p:spPr>
          <a:xfrm>
            <a:off x="0" y="1233721"/>
            <a:ext cx="7823945" cy="5476761"/>
          </a:xfrm>
          <a:prstGeom prst="rect">
            <a:avLst/>
          </a:prstGeom>
        </p:spPr>
      </p:pic>
      <p:sp>
        <p:nvSpPr>
          <p:cNvPr id="6" name="TextBox 5">
            <a:extLst>
              <a:ext uri="{FF2B5EF4-FFF2-40B4-BE49-F238E27FC236}">
                <a16:creationId xmlns:a16="http://schemas.microsoft.com/office/drawing/2014/main" id="{448B075D-5766-D453-0508-04F375394668}"/>
              </a:ext>
            </a:extLst>
          </p:cNvPr>
          <p:cNvSpPr txBox="1"/>
          <p:nvPr/>
        </p:nvSpPr>
        <p:spPr>
          <a:xfrm>
            <a:off x="7823945" y="1668759"/>
            <a:ext cx="2929047" cy="4524315"/>
          </a:xfrm>
          <a:prstGeom prst="rect">
            <a:avLst/>
          </a:prstGeom>
          <a:noFill/>
        </p:spPr>
        <p:txBody>
          <a:bodyPr wrap="square">
            <a:spAutoFit/>
          </a:bodyPr>
          <a:lstStyle/>
          <a:p>
            <a:r>
              <a:rPr lang="tr-TR" sz="1200"/>
              <a:t>Transmission loss plots(a,f) </a:t>
            </a:r>
            <a:r>
              <a:rPr lang="en-US" sz="1200">
                <a:effectLst/>
              </a:rPr>
              <a:t>correspond to a complex combination of waves refracted at</a:t>
            </a:r>
            <a:br>
              <a:rPr lang="en-US" sz="1200"/>
            </a:br>
            <a:r>
              <a:rPr lang="en-US" sz="1200">
                <a:effectLst/>
              </a:rPr>
              <a:t>various altitudes. </a:t>
            </a:r>
            <a:endParaRPr lang="tr-TR" sz="1200">
              <a:effectLst/>
            </a:endParaRPr>
          </a:p>
          <a:p>
            <a:endParaRPr lang="tr-TR" sz="1200">
              <a:effectLst/>
            </a:endParaRPr>
          </a:p>
          <a:p>
            <a:r>
              <a:rPr lang="tr-TR" sz="1200">
                <a:effectLst/>
              </a:rPr>
              <a:t>Ducting</a:t>
            </a:r>
            <a:r>
              <a:rPr lang="en-US" sz="1200">
                <a:effectLst/>
              </a:rPr>
              <a:t> of main arrivals at IS37 occur at</a:t>
            </a:r>
            <a:r>
              <a:rPr lang="tr-TR" sz="1200">
                <a:effectLst/>
              </a:rPr>
              <a:t> </a:t>
            </a:r>
            <a:r>
              <a:rPr lang="en-US" sz="1200">
                <a:effectLst/>
              </a:rPr>
              <a:t>lower altitude</a:t>
            </a:r>
            <a:r>
              <a:rPr lang="tr-TR" sz="1200">
                <a:effectLst/>
              </a:rPr>
              <a:t>s</a:t>
            </a:r>
            <a:r>
              <a:rPr lang="en-US" sz="1200">
                <a:effectLst/>
              </a:rPr>
              <a:t> than for ARCI</a:t>
            </a:r>
            <a:r>
              <a:rPr lang="tr-TR" sz="1200"/>
              <a:t> might be the effect of distance.</a:t>
            </a:r>
            <a:endParaRPr lang="tr-TR" sz="1200">
              <a:effectLst/>
            </a:endParaRPr>
          </a:p>
          <a:p>
            <a:endParaRPr lang="tr-TR" sz="1200"/>
          </a:p>
          <a:p>
            <a:r>
              <a:rPr lang="en-US" sz="1200">
                <a:effectLst/>
              </a:rPr>
              <a:t>IS37’s dominant frequency peak around 1.5 Hz (e) but also produces</a:t>
            </a:r>
            <a:r>
              <a:rPr lang="tr-TR" sz="1200"/>
              <a:t> </a:t>
            </a:r>
            <a:r>
              <a:rPr lang="en-US" sz="1200">
                <a:effectLst/>
              </a:rPr>
              <a:t>more unrealistic frequency peaks at high frequencies</a:t>
            </a:r>
            <a:r>
              <a:rPr lang="tr-TR" sz="1200">
                <a:effectLst/>
              </a:rPr>
              <a:t>. </a:t>
            </a:r>
          </a:p>
          <a:p>
            <a:endParaRPr lang="tr-TR" sz="1200"/>
          </a:p>
          <a:p>
            <a:r>
              <a:rPr lang="en-US" sz="1200">
                <a:effectLst/>
              </a:rPr>
              <a:t>A significant amount of energy seems to be</a:t>
            </a:r>
          </a:p>
          <a:p>
            <a:r>
              <a:rPr lang="en-US" sz="1200">
                <a:effectLst/>
              </a:rPr>
              <a:t>missing in simulated data below 1.5 Hz at ARCI (f) highlighting that</a:t>
            </a:r>
            <a:r>
              <a:rPr lang="tr-TR" sz="1200">
                <a:effectLst/>
              </a:rPr>
              <a:t> atmospheric models are still limited.</a:t>
            </a:r>
          </a:p>
          <a:p>
            <a:endParaRPr lang="tr-TR" sz="1200"/>
          </a:p>
          <a:p>
            <a:r>
              <a:rPr lang="tr-TR" sz="1200">
                <a:effectLst/>
              </a:rPr>
              <a:t>Multiple Gravity Wave (GW) realizations are considered to perturb the model and the best fitting case is overlayed the data in (d,i).</a:t>
            </a:r>
          </a:p>
          <a:p>
            <a:endParaRPr lang="tr-TR" sz="1200"/>
          </a:p>
          <a:p>
            <a:endParaRPr lang="tr-TR" sz="1200">
              <a:effectLst/>
            </a:endParaRPr>
          </a:p>
          <a:p>
            <a:endParaRPr lang="en-US" sz="1200"/>
          </a:p>
        </p:txBody>
      </p:sp>
      <p:sp>
        <p:nvSpPr>
          <p:cNvPr id="9" name="TextBox 8">
            <a:extLst>
              <a:ext uri="{FF2B5EF4-FFF2-40B4-BE49-F238E27FC236}">
                <a16:creationId xmlns:a16="http://schemas.microsoft.com/office/drawing/2014/main" id="{F5511157-F4F4-228B-025E-D767EE842FFA}"/>
              </a:ext>
            </a:extLst>
          </p:cNvPr>
          <p:cNvSpPr txBox="1"/>
          <p:nvPr/>
        </p:nvSpPr>
        <p:spPr>
          <a:xfrm>
            <a:off x="0" y="1299427"/>
            <a:ext cx="1232453" cy="369332"/>
          </a:xfrm>
          <a:prstGeom prst="rect">
            <a:avLst/>
          </a:prstGeom>
          <a:noFill/>
        </p:spPr>
        <p:txBody>
          <a:bodyPr wrap="square" rtlCol="0">
            <a:spAutoFit/>
          </a:bodyPr>
          <a:lstStyle/>
          <a:p>
            <a:r>
              <a:rPr lang="tr-TR" dirty="0">
                <a:solidFill>
                  <a:srgbClr val="FF0000"/>
                </a:solidFill>
              </a:rPr>
              <a:t>IS37</a:t>
            </a:r>
            <a:endParaRPr lang="en-US" dirty="0">
              <a:solidFill>
                <a:srgbClr val="FF0000"/>
              </a:solidFill>
            </a:endParaRPr>
          </a:p>
        </p:txBody>
      </p:sp>
      <p:sp>
        <p:nvSpPr>
          <p:cNvPr id="10" name="TextBox 9">
            <a:extLst>
              <a:ext uri="{FF2B5EF4-FFF2-40B4-BE49-F238E27FC236}">
                <a16:creationId xmlns:a16="http://schemas.microsoft.com/office/drawing/2014/main" id="{336368D0-6531-BBAA-E5BE-3A60BAEEE8BC}"/>
              </a:ext>
            </a:extLst>
          </p:cNvPr>
          <p:cNvSpPr txBox="1"/>
          <p:nvPr/>
        </p:nvSpPr>
        <p:spPr>
          <a:xfrm>
            <a:off x="-1" y="3930916"/>
            <a:ext cx="1232453" cy="369332"/>
          </a:xfrm>
          <a:prstGeom prst="rect">
            <a:avLst/>
          </a:prstGeom>
          <a:noFill/>
        </p:spPr>
        <p:txBody>
          <a:bodyPr wrap="square" rtlCol="0">
            <a:spAutoFit/>
          </a:bodyPr>
          <a:lstStyle/>
          <a:p>
            <a:r>
              <a:rPr lang="tr-TR" dirty="0">
                <a:solidFill>
                  <a:srgbClr val="FF0000"/>
                </a:solidFill>
              </a:rPr>
              <a:t>ARCI</a:t>
            </a:r>
            <a:endParaRPr lang="en-US" dirty="0">
              <a:solidFill>
                <a:srgbClr val="FF0000"/>
              </a:solidFill>
            </a:endParaRPr>
          </a:p>
        </p:txBody>
      </p:sp>
    </p:spTree>
    <p:extLst>
      <p:ext uri="{BB962C8B-B14F-4D97-AF65-F5344CB8AC3E}">
        <p14:creationId xmlns:p14="http://schemas.microsoft.com/office/powerpoint/2010/main" val="330442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000" dirty="0">
                <a:solidFill>
                  <a:schemeClr val="bg1"/>
                </a:solidFill>
                <a:latin typeface="Arial" panose="020B0604020202020204" pitchFamily="34" charset="0"/>
                <a:cs typeface="Arial" panose="020B0604020202020204" pitchFamily="34" charset="0"/>
              </a:rPr>
              <a:t>Far field Simulations vs Data (IS37 – ARCI)</a:t>
            </a:r>
            <a:endParaRPr lang="en-AT" sz="54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a:t>
            </a:r>
            <a:r>
              <a:rPr lang="tr-TR" sz="1000" b="1">
                <a:solidFill>
                  <a:schemeClr val="bg1"/>
                </a:solidFill>
                <a:latin typeface="Arial" panose="020B0604020202020204" pitchFamily="34" charset="0"/>
                <a:cs typeface="Arial" panose="020B0604020202020204" pitchFamily="34" charset="0"/>
              </a:rPr>
              <a:t>2</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317</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6" name="Picture 5" descr="A picture containing text, handwriting, font, line&#10;&#10;Description automatically generated">
            <a:extLst>
              <a:ext uri="{FF2B5EF4-FFF2-40B4-BE49-F238E27FC236}">
                <a16:creationId xmlns:a16="http://schemas.microsoft.com/office/drawing/2014/main" id="{E4F64718-68FE-0497-7377-D2D716724931}"/>
              </a:ext>
            </a:extLst>
          </p:cNvPr>
          <p:cNvPicPr>
            <a:picLocks noChangeAspect="1"/>
          </p:cNvPicPr>
          <p:nvPr/>
        </p:nvPicPr>
        <p:blipFill>
          <a:blip r:embed="rId2"/>
          <a:stretch>
            <a:fillRect/>
          </a:stretch>
        </p:blipFill>
        <p:spPr>
          <a:xfrm>
            <a:off x="118085" y="1232955"/>
            <a:ext cx="7206438" cy="4045874"/>
          </a:xfrm>
          <a:prstGeom prst="rect">
            <a:avLst/>
          </a:prstGeom>
        </p:spPr>
      </p:pic>
      <p:sp>
        <p:nvSpPr>
          <p:cNvPr id="5" name="TextBox 4">
            <a:extLst>
              <a:ext uri="{FF2B5EF4-FFF2-40B4-BE49-F238E27FC236}">
                <a16:creationId xmlns:a16="http://schemas.microsoft.com/office/drawing/2014/main" id="{2C11993A-31F9-5D3A-0231-6923B9E99057}"/>
              </a:ext>
            </a:extLst>
          </p:cNvPr>
          <p:cNvSpPr txBox="1"/>
          <p:nvPr/>
        </p:nvSpPr>
        <p:spPr>
          <a:xfrm>
            <a:off x="7492753" y="1547732"/>
            <a:ext cx="3237220" cy="2862322"/>
          </a:xfrm>
          <a:prstGeom prst="rect">
            <a:avLst/>
          </a:prstGeom>
          <a:noFill/>
        </p:spPr>
        <p:txBody>
          <a:bodyPr wrap="square">
            <a:spAutoFit/>
          </a:bodyPr>
          <a:lstStyle/>
          <a:p>
            <a:r>
              <a:rPr lang="tr-TR" sz="1200"/>
              <a:t>First step was to generate full-waveforms for near-field. Then, we continued simulations (normal mode only) until far-field.</a:t>
            </a:r>
          </a:p>
          <a:p>
            <a:endParaRPr lang="tr-TR" sz="1200"/>
          </a:p>
          <a:p>
            <a:r>
              <a:rPr lang="en-US" sz="1200"/>
              <a:t>The source-time functions are computed as the average between synthetic</a:t>
            </a:r>
            <a:r>
              <a:rPr lang="tr-TR" sz="1200"/>
              <a:t> </a:t>
            </a:r>
            <a:r>
              <a:rPr lang="en-US" sz="1200"/>
              <a:t>waveforms simulated above the ground for three different launch angles corresponding to the waves</a:t>
            </a:r>
            <a:r>
              <a:rPr lang="tr-TR" sz="1200"/>
              <a:t> </a:t>
            </a:r>
            <a:r>
              <a:rPr lang="en-US" sz="1200"/>
              <a:t>refracting back to both IS37 (30 − 35 degrees from vertical) and ARCI (40 − 45 degrees from vertical)</a:t>
            </a:r>
            <a:r>
              <a:rPr lang="tr-TR" sz="1200"/>
              <a:t>.</a:t>
            </a:r>
          </a:p>
          <a:p>
            <a:endParaRPr lang="tr-TR" sz="1200"/>
          </a:p>
          <a:p>
            <a:r>
              <a:rPr lang="tr-TR" sz="1200"/>
              <a:t>The </a:t>
            </a:r>
            <a:r>
              <a:rPr lang="en-US" sz="1200"/>
              <a:t>amplitude of a given gravity-wave</a:t>
            </a:r>
            <a:r>
              <a:rPr lang="tr-TR" sz="1200"/>
              <a:t> </a:t>
            </a:r>
            <a:r>
              <a:rPr lang="en-US" sz="1200"/>
              <a:t>perturbation only has a weak</a:t>
            </a:r>
            <a:r>
              <a:rPr lang="tr-TR" sz="1200"/>
              <a:t> </a:t>
            </a:r>
            <a:r>
              <a:rPr lang="en-US" sz="1200"/>
              <a:t>effect on the</a:t>
            </a:r>
            <a:r>
              <a:rPr lang="tr-TR" sz="1200"/>
              <a:t> </a:t>
            </a:r>
            <a:r>
              <a:rPr lang="en-US" sz="1200"/>
              <a:t>signal’s characteristics (</a:t>
            </a:r>
            <a:r>
              <a:rPr lang="en-US" sz="1200" err="1"/>
              <a:t>a,b</a:t>
            </a:r>
            <a:r>
              <a:rPr lang="en-US" sz="1200"/>
              <a:t>). </a:t>
            </a:r>
            <a:endParaRPr lang="tr-TR" sz="1200"/>
          </a:p>
          <a:p>
            <a:endParaRPr lang="tr-TR" sz="1200"/>
          </a:p>
        </p:txBody>
      </p:sp>
      <p:sp>
        <p:nvSpPr>
          <p:cNvPr id="9" name="TextBox 8">
            <a:extLst>
              <a:ext uri="{FF2B5EF4-FFF2-40B4-BE49-F238E27FC236}">
                <a16:creationId xmlns:a16="http://schemas.microsoft.com/office/drawing/2014/main" id="{C71045C9-D350-1F0A-60F4-A74BF77F3717}"/>
              </a:ext>
            </a:extLst>
          </p:cNvPr>
          <p:cNvSpPr txBox="1"/>
          <p:nvPr/>
        </p:nvSpPr>
        <p:spPr>
          <a:xfrm>
            <a:off x="244721" y="6407004"/>
            <a:ext cx="6097464" cy="369332"/>
          </a:xfrm>
          <a:prstGeom prst="rect">
            <a:avLst/>
          </a:prstGeom>
          <a:noFill/>
        </p:spPr>
        <p:txBody>
          <a:bodyPr wrap="square">
            <a:spAutoFit/>
          </a:bodyPr>
          <a:lstStyle/>
          <a:p>
            <a:r>
              <a:rPr lang="en-US" sz="900" err="1"/>
              <a:t>Waxler</a:t>
            </a:r>
            <a:r>
              <a:rPr lang="en-US" sz="900"/>
              <a:t>, R., L. G. Evers, J. </a:t>
            </a:r>
            <a:r>
              <a:rPr lang="en-US" sz="900" err="1"/>
              <a:t>Assink</a:t>
            </a:r>
            <a:r>
              <a:rPr lang="en-US" sz="900"/>
              <a:t>, and P. </a:t>
            </a:r>
            <a:r>
              <a:rPr lang="en-US" sz="900" err="1"/>
              <a:t>Blom</a:t>
            </a:r>
            <a:r>
              <a:rPr lang="en-US" sz="900"/>
              <a:t> (2015), The stratospheric arrival pair in infrasound390</a:t>
            </a:r>
          </a:p>
          <a:p>
            <a:r>
              <a:rPr lang="en-US" sz="900"/>
              <a:t>propagation, The Journal of the Acoustical Society of America, 137 (4), 1846–1856.</a:t>
            </a:r>
          </a:p>
        </p:txBody>
      </p:sp>
      <p:sp>
        <p:nvSpPr>
          <p:cNvPr id="11" name="TextBox 10">
            <a:extLst>
              <a:ext uri="{FF2B5EF4-FFF2-40B4-BE49-F238E27FC236}">
                <a16:creationId xmlns:a16="http://schemas.microsoft.com/office/drawing/2014/main" id="{E01645DB-67DE-5D36-6EA7-2AE64510CF8E}"/>
              </a:ext>
            </a:extLst>
          </p:cNvPr>
          <p:cNvSpPr txBox="1"/>
          <p:nvPr/>
        </p:nvSpPr>
        <p:spPr>
          <a:xfrm>
            <a:off x="314568" y="5238801"/>
            <a:ext cx="10196594" cy="830997"/>
          </a:xfrm>
          <a:prstGeom prst="rect">
            <a:avLst/>
          </a:prstGeom>
          <a:noFill/>
        </p:spPr>
        <p:txBody>
          <a:bodyPr wrap="square">
            <a:spAutoFit/>
          </a:bodyPr>
          <a:lstStyle/>
          <a:p>
            <a:r>
              <a:rPr lang="en-US" sz="1200"/>
              <a:t>Both focal depth and mechanism greatly influence</a:t>
            </a:r>
            <a:r>
              <a:rPr lang="tr-TR" sz="1200"/>
              <a:t> </a:t>
            </a:r>
            <a:r>
              <a:rPr lang="en-US" sz="1200"/>
              <a:t>the onset and overall energy distribution of the local infrasound.</a:t>
            </a:r>
            <a:r>
              <a:rPr lang="tr-TR" sz="1200"/>
              <a:t> </a:t>
            </a:r>
          </a:p>
          <a:p>
            <a:endParaRPr lang="tr-TR" sz="1200"/>
          </a:p>
          <a:p>
            <a:r>
              <a:rPr lang="tr-TR" sz="1200"/>
              <a:t>S</a:t>
            </a:r>
            <a:r>
              <a:rPr lang="en-US" sz="1200" err="1"/>
              <a:t>imulated</a:t>
            </a:r>
            <a:r>
              <a:rPr lang="en-US" sz="1200"/>
              <a:t> signals</a:t>
            </a:r>
            <a:r>
              <a:rPr lang="tr-TR" sz="1200"/>
              <a:t> </a:t>
            </a:r>
            <a:r>
              <a:rPr lang="en-US" sz="1200"/>
              <a:t>are dominated by Hilbert transforms of the original signals </a:t>
            </a:r>
            <a:r>
              <a:rPr lang="tr-TR" sz="1200"/>
              <a:t>suggesting effect of </a:t>
            </a:r>
            <a:r>
              <a:rPr lang="en-US" sz="1200"/>
              <a:t>caustics (</a:t>
            </a:r>
            <a:r>
              <a:rPr lang="en-US" sz="1200" err="1"/>
              <a:t>Waxler</a:t>
            </a:r>
            <a:r>
              <a:rPr lang="en-US" sz="1200"/>
              <a:t> et al., 2015). </a:t>
            </a:r>
            <a:r>
              <a:rPr lang="tr-TR" sz="1200"/>
              <a:t>Therefore, </a:t>
            </a:r>
            <a:r>
              <a:rPr lang="en-US" sz="1200"/>
              <a:t>Hilbert</a:t>
            </a:r>
            <a:r>
              <a:rPr lang="tr-TR" sz="1200"/>
              <a:t> </a:t>
            </a:r>
            <a:r>
              <a:rPr lang="en-US" sz="1200"/>
              <a:t>transform of recorded signals </a:t>
            </a:r>
            <a:r>
              <a:rPr lang="tr-TR" sz="1200"/>
              <a:t>may </a:t>
            </a:r>
            <a:r>
              <a:rPr lang="en-US" sz="1200"/>
              <a:t>allow us to map infrasound back to a specific focal dept</a:t>
            </a:r>
            <a:r>
              <a:rPr lang="tr-TR" sz="1200"/>
              <a:t>h </a:t>
            </a:r>
            <a:r>
              <a:rPr lang="en-US" sz="1200"/>
              <a:t>and mechanism. </a:t>
            </a:r>
            <a:endParaRPr lang="tr-TR" sz="1200"/>
          </a:p>
        </p:txBody>
      </p:sp>
    </p:spTree>
    <p:extLst>
      <p:ext uri="{BB962C8B-B14F-4D97-AF65-F5344CB8AC3E}">
        <p14:creationId xmlns:p14="http://schemas.microsoft.com/office/powerpoint/2010/main" val="121914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Conclusion</a:t>
            </a:r>
            <a:r>
              <a:rPr lang="tr-TR" sz="2000">
                <a:solidFill>
                  <a:schemeClr val="bg1"/>
                </a:solidFill>
                <a:latin typeface="Arial" panose="020B0604020202020204" pitchFamily="34" charset="0"/>
                <a:cs typeface="Arial" panose="020B0604020202020204" pitchFamily="34" charset="0"/>
              </a:rPr>
              <a:t>s and Perspectives</a:t>
            </a:r>
            <a:endParaRPr lang="en-AT" sz="20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a:t>
            </a:r>
            <a:r>
              <a:rPr lang="tr-TR" sz="1000" b="1">
                <a:solidFill>
                  <a:schemeClr val="bg1"/>
                </a:solidFill>
                <a:latin typeface="Arial" panose="020B0604020202020204" pitchFamily="34" charset="0"/>
                <a:cs typeface="Arial" panose="020B0604020202020204" pitchFamily="34" charset="0"/>
              </a:rPr>
              <a:t>2</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a:t>
            </a:r>
            <a:r>
              <a:rPr lang="en-US" sz="1000" b="1">
                <a:solidFill>
                  <a:schemeClr val="bg1"/>
                </a:solidFill>
                <a:latin typeface="Arial" panose="020B0604020202020204" pitchFamily="34" charset="0"/>
                <a:cs typeface="Arial" panose="020B0604020202020204" pitchFamily="34" charset="0"/>
              </a:rPr>
              <a:t>-</a:t>
            </a:r>
            <a:r>
              <a:rPr lang="tr-TR" sz="1000" b="1">
                <a:solidFill>
                  <a:schemeClr val="bg1"/>
                </a:solidFill>
                <a:latin typeface="Arial" panose="020B0604020202020204" pitchFamily="34" charset="0"/>
                <a:cs typeface="Arial" panose="020B0604020202020204" pitchFamily="34" charset="0"/>
              </a:rPr>
              <a:t>317</a:t>
            </a:r>
            <a:endParaRPr lang="en-AT" sz="24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395A052-2AD6-A905-A9EE-8618885C7C24}"/>
              </a:ext>
            </a:extLst>
          </p:cNvPr>
          <p:cNvSpPr txBox="1"/>
          <p:nvPr/>
        </p:nvSpPr>
        <p:spPr>
          <a:xfrm>
            <a:off x="440773" y="1413761"/>
            <a:ext cx="9963856" cy="4031873"/>
          </a:xfrm>
          <a:prstGeom prst="rect">
            <a:avLst/>
          </a:prstGeom>
          <a:noFill/>
        </p:spPr>
        <p:txBody>
          <a:bodyPr wrap="square">
            <a:spAutoFit/>
          </a:bodyPr>
          <a:lstStyle/>
          <a:p>
            <a:pPr marL="171450" indent="-171450">
              <a:buFont typeface="Arial" panose="020B0604020202020204" pitchFamily="34" charset="0"/>
              <a:buChar char="•"/>
            </a:pPr>
            <a:r>
              <a:rPr lang="en-US" sz="1600" dirty="0"/>
              <a:t>The 2020 Kiruna </a:t>
            </a:r>
            <a:r>
              <a:rPr lang="en-US" sz="1600" dirty="0" err="1"/>
              <a:t>minequake</a:t>
            </a:r>
            <a:r>
              <a:rPr lang="en-US" sz="1600" dirty="0"/>
              <a:t> was the largest-ever recorded mining-induced seismic event in Sweden.</a:t>
            </a:r>
            <a:endParaRPr lang="tr-TR" sz="1600" dirty="0"/>
          </a:p>
          <a:p>
            <a:pPr marL="171450" indent="-171450">
              <a:buFont typeface="Arial" panose="020B0604020202020204" pitchFamily="34" charset="0"/>
              <a:buChar char="•"/>
            </a:pPr>
            <a:endParaRPr lang="tr-TR" sz="1600" dirty="0"/>
          </a:p>
          <a:p>
            <a:pPr marL="171450" indent="-171450">
              <a:buFont typeface="Arial" panose="020B0604020202020204" pitchFamily="34" charset="0"/>
              <a:buChar char="•"/>
            </a:pPr>
            <a:r>
              <a:rPr lang="en-US" sz="1600" dirty="0"/>
              <a:t>For the first time ever, the signature of a shallow seismic event was detected</a:t>
            </a:r>
            <a:r>
              <a:rPr lang="tr-TR" sz="1600" dirty="0"/>
              <a:t> and studied</a:t>
            </a:r>
            <a:r>
              <a:rPr lang="en-US" sz="1600" dirty="0"/>
              <a:t> both in local and</a:t>
            </a:r>
            <a:r>
              <a:rPr lang="tr-TR" sz="1600" dirty="0"/>
              <a:t> </a:t>
            </a:r>
            <a:r>
              <a:rPr lang="en-US" sz="1600" dirty="0"/>
              <a:t>regional pressure records</a:t>
            </a:r>
            <a:r>
              <a:rPr lang="tr-TR" sz="1600" dirty="0"/>
              <a:t> indicating a </a:t>
            </a:r>
            <a:r>
              <a:rPr lang="en-US" sz="1600" dirty="0"/>
              <a:t>shallow collapse event between 1 and 0.5 km depth north of the Kiruna mine. </a:t>
            </a:r>
            <a:endParaRPr lang="tr-TR" sz="1600" dirty="0"/>
          </a:p>
          <a:p>
            <a:endParaRPr lang="tr-TR" sz="1600" dirty="0"/>
          </a:p>
          <a:p>
            <a:pPr marL="171450" indent="-171450" rtl="0">
              <a:buFont typeface="Arial" panose="020B0604020202020204" pitchFamily="34" charset="0"/>
              <a:buChar char="•"/>
            </a:pPr>
            <a:r>
              <a:rPr lang="en-US" sz="1600" dirty="0"/>
              <a:t>Our full waveform simulations capture the coupling and transfer of energy between solid earth and atmosphere, as evidenced by good agreement between observed and synthetic waveforms.</a:t>
            </a:r>
          </a:p>
          <a:p>
            <a:pPr marL="171450" indent="-171450">
              <a:buFont typeface="Arial" panose="020B0604020202020204" pitchFamily="34" charset="0"/>
              <a:buChar char="•"/>
            </a:pPr>
            <a:endParaRPr lang="tr-TR" sz="1600" dirty="0"/>
          </a:p>
          <a:p>
            <a:pPr marL="171450" indent="-171450">
              <a:buFont typeface="Arial" panose="020B0604020202020204" pitchFamily="34" charset="0"/>
              <a:buChar char="•"/>
            </a:pPr>
            <a:r>
              <a:rPr lang="en-US" sz="1600" dirty="0"/>
              <a:t>Our approach of applying seismic full moment tensors with mechanical numerical simulations suggests a practical framework to further detect and characterize seismic-acoustic sources.</a:t>
            </a:r>
          </a:p>
          <a:p>
            <a:pPr rtl="0"/>
            <a:endParaRPr lang="en-US" sz="1600" dirty="0"/>
          </a:p>
          <a:p>
            <a:pPr marL="171450" indent="-171450" rtl="0">
              <a:buFont typeface="Arial" panose="020B0604020202020204" pitchFamily="34" charset="0"/>
              <a:buChar char="•"/>
            </a:pPr>
            <a:r>
              <a:rPr lang="en-US" sz="1600" dirty="0"/>
              <a:t>Future work will include uncertainties in the source and solid-atmosphere models, including seismic source realizations, their coupling with the atmosphere and infrasound generation, the influence of earth and atmospheric models, and continued validation with observations.</a:t>
            </a:r>
          </a:p>
          <a:p>
            <a:pPr rtl="0"/>
            <a:endParaRPr lang="en-US" sz="1600" dirty="0"/>
          </a:p>
          <a:p>
            <a:pPr rtl="0"/>
            <a:r>
              <a:rPr lang="en-US" sz="1600" dirty="0"/>
              <a:t> </a:t>
            </a:r>
            <a:endParaRPr lang="tr-TR" sz="1600" dirty="0"/>
          </a:p>
        </p:txBody>
      </p:sp>
    </p:spTree>
    <p:extLst>
      <p:ext uri="{BB962C8B-B14F-4D97-AF65-F5344CB8AC3E}">
        <p14:creationId xmlns:p14="http://schemas.microsoft.com/office/powerpoint/2010/main" val="14738197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f271f7-7dbe-482c-91ae-dc4909184ce8">
      <Terms xmlns="http://schemas.microsoft.com/office/infopath/2007/PartnerControls"/>
    </lcf76f155ced4ddcb4097134ff3c332f>
    <TaxCatchAll xmlns="3a82e3c1-6edd-4c62-bc9d-c75ee440d18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A51733D5B74C24B870EBD08D334DA3C" ma:contentTypeVersion="13" ma:contentTypeDescription="Opprett et nytt dokument." ma:contentTypeScope="" ma:versionID="a5c23d002848a00fe78825e7b8a15d32">
  <xsd:schema xmlns:xsd="http://www.w3.org/2001/XMLSchema" xmlns:xs="http://www.w3.org/2001/XMLSchema" xmlns:p="http://schemas.microsoft.com/office/2006/metadata/properties" xmlns:ns2="8df271f7-7dbe-482c-91ae-dc4909184ce8" xmlns:ns3="3a82e3c1-6edd-4c62-bc9d-c75ee440d188" targetNamespace="http://schemas.microsoft.com/office/2006/metadata/properties" ma:root="true" ma:fieldsID="316685e737ab17dc50f380bbb5cb0ad3" ns2:_="" ns3:_="">
    <xsd:import namespace="8df271f7-7dbe-482c-91ae-dc4909184ce8"/>
    <xsd:import namespace="3a82e3c1-6edd-4c62-bc9d-c75ee440d1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271f7-7dbe-482c-91ae-dc4909184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d7761ae6-4166-48ea-aa71-7617bb543de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82e3c1-6edd-4c62-bc9d-c75ee440d18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5" nillable="true" ma:displayName="Taxonomy Catch All Column" ma:hidden="true" ma:list="{9fcaa8ec-c930-4c04-9a11-5349afc0fccd}" ma:internalName="TaxCatchAll" ma:showField="CatchAllData" ma:web="3a82e3c1-6edd-4c62-bc9d-c75ee440d1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A574C-BA01-4BB2-A9AD-74E5B7391A56}">
  <ds:schemaRefs>
    <ds:schemaRef ds:uri="3a82e3c1-6edd-4c62-bc9d-c75ee440d188"/>
    <ds:schemaRef ds:uri="8df271f7-7dbe-482c-91ae-dc4909184ce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54A7EC7-4B22-4EEA-B7AD-0D3C8E6304C8}">
  <ds:schemaRefs>
    <ds:schemaRef ds:uri="http://schemas.microsoft.com/sharepoint/v3/contenttype/forms"/>
  </ds:schemaRefs>
</ds:datastoreItem>
</file>

<file path=customXml/itemProps3.xml><?xml version="1.0" encoding="utf-8"?>
<ds:datastoreItem xmlns:ds="http://schemas.openxmlformats.org/officeDocument/2006/customXml" ds:itemID="{1757B9F2-A2E7-4AAD-A8C2-BF772C38B1D5}"/>
</file>

<file path=docProps/app.xml><?xml version="1.0" encoding="utf-8"?>
<Properties xmlns="http://schemas.openxmlformats.org/officeDocument/2006/extended-properties" xmlns:vt="http://schemas.openxmlformats.org/officeDocument/2006/docPropsVTypes">
  <TotalTime>0</TotalTime>
  <Words>1872</Words>
  <Application>Microsoft Office PowerPoint</Application>
  <PresentationFormat>Widescreen</PresentationFormat>
  <Paragraphs>143</Paragraphs>
  <Slides>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Courier New</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Antoine Turquet</cp:lastModifiedBy>
  <cp:revision>1</cp:revision>
  <dcterms:created xsi:type="dcterms:W3CDTF">2023-04-18T13:25:54Z</dcterms:created>
  <dcterms:modified xsi:type="dcterms:W3CDTF">2023-06-09T10:10:27Z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0x0101002A51733D5B74C24B870EBD08D334DA3C</vt:lpwstr>
  </property>
  <property fmtid="{D5CDD505-2E9C-101B-9397-08002B2CF9AE}" pid="3" name="MediaServiceImageTags">
    <vt:lpwstr/>
  </property>
</Properties>
</file>