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838"/>
    <a:srgbClr val="71A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5" d="100"/>
          <a:sy n="105" d="100"/>
        </p:scale>
        <p:origin x="1056" y="-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7B3F-76DA-2A94-866B-7A40B738AB91}"/>
              </a:ext>
            </a:extLst>
          </p:cNvPr>
          <p:cNvSpPr txBox="1">
            <a:spLocks/>
          </p:cNvSpPr>
          <p:nvPr/>
        </p:nvSpPr>
        <p:spPr>
          <a:xfrm>
            <a:off x="10598783" y="787702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P2.3-166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EE960-45E5-1875-6623-2DB15C85B699}"/>
              </a:ext>
            </a:extLst>
          </p:cNvPr>
          <p:cNvSpPr txBox="1"/>
          <p:nvPr/>
        </p:nvSpPr>
        <p:spPr>
          <a:xfrm>
            <a:off x="2002536" y="13095"/>
            <a:ext cx="8596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Kazakhstan IMS stations recording the quarry blast conducted on the territory of the former  Semipalatinsk Test Site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Mukambayev A.S., Mikhailova N.N. 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Nuclear Center of the Republic of Kazakhstan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9F55DE-165B-632B-EA2B-4229BC36E47D}"/>
              </a:ext>
            </a:extLst>
          </p:cNvPr>
          <p:cNvSpPr txBox="1"/>
          <p:nvPr/>
        </p:nvSpPr>
        <p:spPr>
          <a:xfrm>
            <a:off x="0" y="1090313"/>
            <a:ext cx="8695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work describes the analysis of reasons of large scattering of quarry blast (QB) epicenter's location and elaboration of recommendations for KNDC analysts to improve the location accuracy.</a:t>
            </a:r>
            <a:endParaRPr lang="ru-KZ" dirty="0"/>
          </a:p>
        </p:txBody>
      </p:sp>
      <p:pic>
        <p:nvPicPr>
          <p:cNvPr id="12" name="Picture 2" descr="https://s.science-education.ru/pic/2016/4/21677/image001.jpg">
            <a:extLst>
              <a:ext uri="{FF2B5EF4-FFF2-40B4-BE49-F238E27FC236}">
                <a16:creationId xmlns:a16="http://schemas.microsoft.com/office/drawing/2014/main" id="{E34EBCC7-C5BA-358D-68C2-BED9A0FA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4007" b="11111"/>
          <a:stretch>
            <a:fillRect/>
          </a:stretch>
        </p:blipFill>
        <p:spPr bwMode="auto">
          <a:xfrm>
            <a:off x="8898502" y="1161288"/>
            <a:ext cx="2982949" cy="3212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BB397C0-85D5-0704-861F-958F8000ED90}"/>
              </a:ext>
            </a:extLst>
          </p:cNvPr>
          <p:cNvSpPr txBox="1"/>
          <p:nvPr/>
        </p:nvSpPr>
        <p:spPr>
          <a:xfrm>
            <a:off x="10821655" y="3317530"/>
            <a:ext cx="1008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Balapan site</a:t>
            </a:r>
            <a:endParaRPr lang="ru-KZ" sz="1200" b="1" dirty="0"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52779D-F7BD-AA25-7376-B8707B7F8EA2}"/>
              </a:ext>
            </a:extLst>
          </p:cNvPr>
          <p:cNvSpPr txBox="1"/>
          <p:nvPr/>
        </p:nvSpPr>
        <p:spPr>
          <a:xfrm>
            <a:off x="9643754" y="3453829"/>
            <a:ext cx="1008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Degelen site</a:t>
            </a:r>
            <a:endParaRPr lang="ru-KZ" sz="1200" b="1" dirty="0"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DA5923-2815-28DC-63A1-97E7C07D7BF0}"/>
              </a:ext>
            </a:extLst>
          </p:cNvPr>
          <p:cNvSpPr txBox="1"/>
          <p:nvPr/>
        </p:nvSpPr>
        <p:spPr>
          <a:xfrm>
            <a:off x="9104230" y="2646886"/>
            <a:ext cx="14153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Sary-Uzen</a:t>
            </a:r>
            <a:r>
              <a:rPr lang="en-US" sz="1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site</a:t>
            </a:r>
            <a:r>
              <a:rPr lang="en-US" sz="1200" b="1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KZ" sz="1200" b="1" dirty="0">
              <a:highlight>
                <a:srgbClr val="FF0000"/>
              </a:highlight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817E3A4-8000-EC06-C9CB-EB23F10C8203}"/>
              </a:ext>
            </a:extLst>
          </p:cNvPr>
          <p:cNvSpPr/>
          <p:nvPr/>
        </p:nvSpPr>
        <p:spPr>
          <a:xfrm>
            <a:off x="9969431" y="1935585"/>
            <a:ext cx="1415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STS</a:t>
            </a:r>
            <a:endParaRPr lang="ru-RU" sz="5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C7C18D-2247-A72D-0DA9-4F2023658E88}"/>
              </a:ext>
            </a:extLst>
          </p:cNvPr>
          <p:cNvSpPr txBox="1"/>
          <p:nvPr/>
        </p:nvSpPr>
        <p:spPr>
          <a:xfrm>
            <a:off x="100584" y="2030446"/>
            <a:ext cx="511693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also tectonic and induced earthquakes occurring on the STS territory</a:t>
            </a: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Thus, the location accuracy and correct identification of events nature play an important role in monitoring of geodynamic events at the Test Site. </a:t>
            </a:r>
          </a:p>
          <a:p>
            <a:pPr indent="449580" algn="just">
              <a:spcAft>
                <a:spcPts val="800"/>
              </a:spcAft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detailed analysis,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Geotool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GPMCC software included into NDC-in-a-Box package are used. The recommendations for KNDC analysts on enhancing the explosions parametrization – FK analysis using the subsystem of seismic large-aperture array Kurchatov-Cross KURK (AS058), application of azimuths only for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/Lg phases of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Makanchi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station were given.</a:t>
            </a:r>
          </a:p>
          <a:p>
            <a:pPr indent="449580" algn="just">
              <a:spcAft>
                <a:spcPts val="800"/>
              </a:spcAft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reliability of events relation to explosions enhances under the joint analysis of seismic and infrasound data. </a:t>
            </a:r>
            <a:endParaRPr lang="ru-K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800"/>
              </a:spcAft>
            </a:pP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DB3D37C-8142-3202-AF7B-8BD6E7891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170" y="4569602"/>
            <a:ext cx="2948619" cy="1862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6286452-8BD7-5B6B-5265-8134C49AE23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4179" r="18538" b="7954"/>
          <a:stretch/>
        </p:blipFill>
        <p:spPr bwMode="auto">
          <a:xfrm>
            <a:off x="5837424" y="1837522"/>
            <a:ext cx="2746057" cy="2387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Рисунок 10">
            <a:extLst>
              <a:ext uri="{FF2B5EF4-FFF2-40B4-BE49-F238E27FC236}">
                <a16:creationId xmlns:a16="http://schemas.microsoft.com/office/drawing/2014/main" id="{AAEA72E6-DB70-8F3E-678F-64FE3DF75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8"/>
          <a:stretch>
            <a:fillRect/>
          </a:stretch>
        </p:blipFill>
        <p:spPr bwMode="auto">
          <a:xfrm>
            <a:off x="8624803" y="4487151"/>
            <a:ext cx="3466613" cy="19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9826</TotalTime>
  <Words>187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Aidyn Mukambayev</cp:lastModifiedBy>
  <cp:revision>46</cp:revision>
  <dcterms:created xsi:type="dcterms:W3CDTF">2023-04-18T13:25:54Z</dcterms:created>
  <dcterms:modified xsi:type="dcterms:W3CDTF">2023-06-09T10:24:22Z</dcterms:modified>
</cp:coreProperties>
</file>