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Presentation Template" id="{D3474E28-4AA6-E748-B496-81F08868819A}">
          <p14:sldIdLst>
            <p14:sldId id="25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97"/>
    <p:restoredTop sz="94694"/>
  </p:normalViewPr>
  <p:slideViewPr>
    <p:cSldViewPr snapToGrid="0">
      <p:cViewPr varScale="1">
        <p:scale>
          <a:sx n="65" d="100"/>
          <a:sy n="65" d="100"/>
        </p:scale>
        <p:origin x="-114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p14="http://schemas.microsoft.com/office/powerpoint/2010/main" xmlns=""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xmlns=""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xmlns=""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xmlns=""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xmlns=""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smtClean="0">
                <a:solidFill>
                  <a:schemeClr val="bg1"/>
                </a:solidFill>
                <a:latin typeface="Arial" panose="020B0604020202020204" pitchFamily="34" charset="0"/>
                <a:cs typeface="Arial" panose="020B0604020202020204" pitchFamily="34" charset="0"/>
              </a:rPr>
              <a:t>P2.3-377</a:t>
            </a:r>
            <a:endParaRPr lang="x-none"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C76C91B-333D-CF33-4FE9-81CDD42E9314}"/>
              </a:ext>
            </a:extLst>
          </p:cNvPr>
          <p:cNvSpPr txBox="1"/>
          <p:nvPr/>
        </p:nvSpPr>
        <p:spPr>
          <a:xfrm>
            <a:off x="2061274" y="26169"/>
            <a:ext cx="8547316" cy="1138773"/>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Localization of submarine earthquake with a single hydrophone triplet using multipath time delays in the deep ocean</a:t>
            </a:r>
            <a:endParaRPr lang="x-none" b="1" dirty="0"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Wei </a:t>
            </a:r>
            <a:r>
              <a:rPr lang="en-US" dirty="0" err="1" smtClean="0">
                <a:solidFill>
                  <a:schemeClr val="bg1"/>
                </a:solidFill>
                <a:latin typeface="Arial" panose="020B0604020202020204" pitchFamily="34" charset="0"/>
                <a:cs typeface="Arial" panose="020B0604020202020204" pitchFamily="34" charset="0"/>
              </a:rPr>
              <a:t>Shiyan</a:t>
            </a:r>
            <a:r>
              <a:rPr lang="en-US" dirty="0" smtClean="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Yang </a:t>
            </a:r>
            <a:r>
              <a:rPr lang="en-US" dirty="0" err="1" smtClean="0">
                <a:solidFill>
                  <a:schemeClr val="bg1"/>
                </a:solidFill>
                <a:latin typeface="Arial" panose="020B0604020202020204" pitchFamily="34" charset="0"/>
                <a:cs typeface="Arial" panose="020B0604020202020204" pitchFamily="34" charset="0"/>
              </a:rPr>
              <a:t>Yanming</a:t>
            </a:r>
            <a:r>
              <a:rPr lang="en-US" dirty="0" smtClean="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Ran </a:t>
            </a:r>
            <a:r>
              <a:rPr lang="en-US" dirty="0" err="1" smtClean="0">
                <a:solidFill>
                  <a:schemeClr val="bg1"/>
                </a:solidFill>
                <a:latin typeface="Arial" panose="020B0604020202020204" pitchFamily="34" charset="0"/>
                <a:cs typeface="Arial" panose="020B0604020202020204" pitchFamily="34" charset="0"/>
              </a:rPr>
              <a:t>Hailin</a:t>
            </a:r>
            <a:endParaRPr lang="x-none" dirty="0" smtClean="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Third Institute of Oceanography, Ministry of Natural Resources, Xiamen, China</a:t>
            </a:r>
            <a:endParaRPr lang="x-none" sz="1400" dirty="0">
              <a:solidFill>
                <a:schemeClr val="bg1"/>
              </a:solidFill>
              <a:latin typeface="Arial" panose="020B0604020202020204" pitchFamily="34" charset="0"/>
              <a:cs typeface="Arial" panose="020B0604020202020204" pitchFamily="34" charset="0"/>
            </a:endParaRPr>
          </a:p>
        </p:txBody>
      </p:sp>
      <p:pic>
        <p:nvPicPr>
          <p:cNvPr id="5" name="Picture 2" descr="C:\Users\WSY\Desktop\snt2023\地震判别\fig\Fig.4.png"/>
          <p:cNvPicPr>
            <a:picLocks noChangeAspect="1" noChangeArrowheads="1"/>
          </p:cNvPicPr>
          <p:nvPr/>
        </p:nvPicPr>
        <p:blipFill>
          <a:blip r:embed="rId2"/>
          <a:srcRect/>
          <a:stretch>
            <a:fillRect/>
          </a:stretch>
        </p:blipFill>
        <p:spPr bwMode="auto">
          <a:xfrm>
            <a:off x="4097600" y="1194053"/>
            <a:ext cx="4190380" cy="3960000"/>
          </a:xfrm>
          <a:prstGeom prst="rect">
            <a:avLst/>
          </a:prstGeom>
          <a:noFill/>
        </p:spPr>
      </p:pic>
      <p:pic>
        <p:nvPicPr>
          <p:cNvPr id="7" name="Picture 4" descr="C:\Users\WSY\Desktop\snt2023\地震判别\fig\Fig.6.png"/>
          <p:cNvPicPr>
            <a:picLocks noChangeAspect="1" noChangeArrowheads="1"/>
          </p:cNvPicPr>
          <p:nvPr/>
        </p:nvPicPr>
        <p:blipFill>
          <a:blip r:embed="rId3"/>
          <a:srcRect/>
          <a:stretch>
            <a:fillRect/>
          </a:stretch>
        </p:blipFill>
        <p:spPr bwMode="auto">
          <a:xfrm>
            <a:off x="8200113" y="1194053"/>
            <a:ext cx="3961520" cy="3960000"/>
          </a:xfrm>
          <a:prstGeom prst="rect">
            <a:avLst/>
          </a:prstGeom>
          <a:noFill/>
        </p:spPr>
      </p:pic>
      <p:pic>
        <p:nvPicPr>
          <p:cNvPr id="8" name="Picture 6" descr="C:\Users\WSY\Desktop\snt2023\地震判别\fig\Fig.1.png"/>
          <p:cNvPicPr>
            <a:picLocks noChangeAspect="1" noChangeArrowheads="1"/>
          </p:cNvPicPr>
          <p:nvPr/>
        </p:nvPicPr>
        <p:blipFill>
          <a:blip r:embed="rId4"/>
          <a:srcRect/>
          <a:stretch>
            <a:fillRect/>
          </a:stretch>
        </p:blipFill>
        <p:spPr bwMode="auto">
          <a:xfrm>
            <a:off x="0" y="1194053"/>
            <a:ext cx="4166628" cy="3960000"/>
          </a:xfrm>
          <a:prstGeom prst="rect">
            <a:avLst/>
          </a:prstGeom>
          <a:noFill/>
        </p:spPr>
      </p:pic>
      <p:sp>
        <p:nvSpPr>
          <p:cNvPr id="9" name="TextBox 8"/>
          <p:cNvSpPr txBox="1"/>
          <p:nvPr/>
        </p:nvSpPr>
        <p:spPr>
          <a:xfrm>
            <a:off x="294967" y="5161935"/>
            <a:ext cx="11710219" cy="1600438"/>
          </a:xfrm>
          <a:prstGeom prst="rect">
            <a:avLst/>
          </a:prstGeom>
          <a:noFill/>
        </p:spPr>
        <p:txBody>
          <a:bodyPr wrap="square" rtlCol="0">
            <a:spAutoFit/>
          </a:bodyPr>
          <a:lstStyle/>
          <a:p>
            <a:pPr algn="just"/>
            <a:r>
              <a:rPr lang="en-US" altLang="zh-CN" sz="1400" dirty="0" smtClean="0">
                <a:latin typeface="Arial" pitchFamily="34" charset="0"/>
                <a:ea typeface="Arial Unicode MS" pitchFamily="34" charset="-122"/>
                <a:cs typeface="Arial" pitchFamily="34" charset="0"/>
              </a:rPr>
              <a:t>This paper proposes a model between the time difference of P-waves and T-waves and the distance from the earthquake source to the hydrophone. The model coefficients are fitted  by using existing seismic wave propagation time models, iasp91 and RSTT. The distance from the source to the hydrophone is set to 0 km ~1500 km with a step size of 10 km. Two hydrophone arrays H03N and H03S of the CTBTO-IMS at San Juan Island, South Pacific, were used to monitor 939 submarine earthquakes (M≥ 4) during 2014-2020. The results of the RSTT-based model are better than those of the iasp91-based model. The root mean square and mean absolute error are 20.77, 15.37 (RSTT) and 48.87, 41.89 (iasp91). Combined with the azimuth results, the earthquake has been located. The comparison of the position errors shows that the model based on RSTT is much better than the model based on iasp91. The average position error is better than 20 km.</a:t>
            </a:r>
            <a:endParaRPr lang="zh-CN" altLang="en-US" sz="1400" dirty="0">
              <a:latin typeface="Arial" pitchFamily="34" charset="0"/>
              <a:ea typeface="Arial Unicode MS" pitchFamily="34" charset="-122"/>
              <a:cs typeface="Arial" pitchFamily="34" charset="0"/>
            </a:endParaRPr>
          </a:p>
        </p:txBody>
      </p:sp>
    </p:spTree>
    <p:extLst>
      <p:ext uri="{BB962C8B-B14F-4D97-AF65-F5344CB8AC3E}">
        <p14:creationId xmlns:p14="http://schemas.microsoft.com/office/powerpoint/2010/main" xmlns=""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2667</TotalTime>
  <Words>219</Words>
  <Application>Microsoft Office PowerPoint</Application>
  <PresentationFormat>自定义</PresentationFormat>
  <Paragraphs>5</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Theme</vt:lpstr>
      <vt:lpstr>幻灯片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WSY</cp:lastModifiedBy>
  <cp:revision>26</cp:revision>
  <dcterms:created xsi:type="dcterms:W3CDTF">2023-04-18T13:25:54Z</dcterms:created>
  <dcterms:modified xsi:type="dcterms:W3CDTF">2023-06-06T08:24:37Z</dcterms:modified>
</cp:coreProperties>
</file>