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8" d="100"/>
          <a:sy n="108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plbaum\Documents\SnT2023\Infra%20LE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Infrasonic</a:t>
            </a:r>
            <a:r>
              <a:rPr lang="en-GB" baseline="0"/>
              <a:t> LEB events, last 10 years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Sheet1!$D$7:$D$16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Sheet1!$E$7:$E$16</c:f>
              <c:numCache>
                <c:formatCode>General</c:formatCode>
                <c:ptCount val="10"/>
                <c:pt idx="0">
                  <c:v>1763</c:v>
                </c:pt>
                <c:pt idx="1">
                  <c:v>2080</c:v>
                </c:pt>
                <c:pt idx="2">
                  <c:v>2513</c:v>
                </c:pt>
                <c:pt idx="3">
                  <c:v>3641</c:v>
                </c:pt>
                <c:pt idx="4">
                  <c:v>4746</c:v>
                </c:pt>
                <c:pt idx="5">
                  <c:v>5391</c:v>
                </c:pt>
                <c:pt idx="6">
                  <c:v>5001</c:v>
                </c:pt>
                <c:pt idx="7">
                  <c:v>4350</c:v>
                </c:pt>
                <c:pt idx="8">
                  <c:v>4996</c:v>
                </c:pt>
                <c:pt idx="9">
                  <c:v>6611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A-4289-8AB6-3FC771B95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074207"/>
        <c:axId val="620075455"/>
      </c:lineChart>
      <c:catAx>
        <c:axId val="620074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Year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75455"/>
        <c:crosses val="autoZero"/>
        <c:auto val="1"/>
        <c:lblAlgn val="ctr"/>
        <c:lblOffset val="100"/>
        <c:noMultiLvlLbl val="0"/>
      </c:catAx>
      <c:valAx>
        <c:axId val="62007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Infrasonic</a:t>
                </a:r>
                <a:r>
                  <a:rPr lang="en-GB" sz="1600" baseline="0" dirty="0"/>
                  <a:t> LEB Events</a:t>
                </a:r>
                <a:endParaRPr lang="en-GB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7420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P2.3-544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Trends in International Data Centre Infrasound Analysis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Applbaum, G.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Rambolamanana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Bittner, T.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Mumladze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Qorbani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Tun, M.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Villaroel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Monitoring and Data Analysis Team</a:t>
            </a:r>
            <a:endParaRPr lang="en-A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Data Centre/Monitoring and Data Analysis section, CTBTO Preparatory Commission, Vienna, Austria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AB5C3AA-BB68-BD95-4418-129E157D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68" y="1512532"/>
            <a:ext cx="4727932" cy="24097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408368-C030-FF28-5EDF-1E4D36C9645C}"/>
              </a:ext>
            </a:extLst>
          </p:cNvPr>
          <p:cNvSpPr/>
          <p:nvPr/>
        </p:nvSpPr>
        <p:spPr>
          <a:xfrm>
            <a:off x="1684867" y="2794000"/>
            <a:ext cx="254000" cy="169333"/>
          </a:xfrm>
          <a:prstGeom prst="ellipse">
            <a:avLst/>
          </a:prstGeom>
          <a:noFill/>
          <a:ln w="222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51799F-6CF9-6E15-F5FC-0F4F515932AB}"/>
              </a:ext>
            </a:extLst>
          </p:cNvPr>
          <p:cNvSpPr/>
          <p:nvPr/>
        </p:nvSpPr>
        <p:spPr>
          <a:xfrm>
            <a:off x="1977910" y="2566981"/>
            <a:ext cx="254000" cy="152725"/>
          </a:xfrm>
          <a:prstGeom prst="ellipse">
            <a:avLst/>
          </a:prstGeom>
          <a:noFill/>
          <a:ln w="222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water, aerial, text, map&#10;&#10;Description automatically generated">
            <a:extLst>
              <a:ext uri="{FF2B5EF4-FFF2-40B4-BE49-F238E27FC236}">
                <a16:creationId xmlns:a16="http://schemas.microsoft.com/office/drawing/2014/main" id="{D8C98464-B11C-DA2D-3B60-5454BC2D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22" y="4083354"/>
            <a:ext cx="3769624" cy="2524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D591D-05C6-E212-4D22-A78FAC2E61AE}"/>
              </a:ext>
            </a:extLst>
          </p:cNvPr>
          <p:cNvSpPr txBox="1"/>
          <p:nvPr/>
        </p:nvSpPr>
        <p:spPr>
          <a:xfrm>
            <a:off x="6530777" y="4844073"/>
            <a:ext cx="4510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new stations are integrated, more events can be built and with better accuracy</a:t>
            </a:r>
          </a:p>
          <a:p>
            <a:endParaRPr lang="en-US" dirty="0"/>
          </a:p>
          <a:p>
            <a:r>
              <a:rPr lang="en-US" dirty="0"/>
              <a:t>Important to integrate new software without affecting bulletin production </a:t>
            </a:r>
            <a:endParaRPr lang="en-GB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E99738D-3546-0E4B-F957-33E2C5463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53903"/>
              </p:ext>
            </p:extLst>
          </p:nvPr>
        </p:nvGraphicFramePr>
        <p:xfrm>
          <a:off x="5780864" y="1880829"/>
          <a:ext cx="5745852" cy="29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95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APPLBAUM David</cp:lastModifiedBy>
  <cp:revision>23</cp:revision>
  <dcterms:created xsi:type="dcterms:W3CDTF">2023-04-18T13:25:54Z</dcterms:created>
  <dcterms:modified xsi:type="dcterms:W3CDTF">2023-06-12T07:20:16Z</dcterms:modified>
</cp:coreProperties>
</file>