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97"/>
    <p:restoredTop sz="94694"/>
  </p:normalViewPr>
  <p:slideViewPr>
    <p:cSldViewPr snapToGrid="0">
      <p:cViewPr varScale="1">
        <p:scale>
          <a:sx n="68" d="100"/>
          <a:sy n="68" d="100"/>
        </p:scale>
        <p:origin x="-10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Uche%20Madu\Pictures\Camera%20Roll\Baltic%20Sea.mp4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P2.3-804</a:t>
            </a:r>
            <a:endParaRPr lang="x-none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5421" y="1211051"/>
            <a:ext cx="116855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	Two explosions occurred at  00:03 UTC and 17:03 UTC respectively in the Baltic Sea on 26 	September 2022. </a:t>
            </a:r>
          </a:p>
          <a:p>
            <a:pPr algn="just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	The two events were recorded by seismic and infrasound stations and provides an opportunity          	for a detailed seism-acoustic study. 	.</a:t>
            </a:r>
          </a:p>
          <a:p>
            <a:pPr algn="just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	The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softwarse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tools used to analyse both events were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Geotool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and DTK-GPMCC. </a:t>
            </a:r>
          </a:p>
          <a:p>
            <a:pPr algn="just">
              <a:buFont typeface="Wingdings" pitchFamily="2" charset="2"/>
              <a:buChar char="§"/>
            </a:pPr>
            <a:r>
              <a:rPr lang="en-GB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The combined interpretation of seismic and infrasound signals was used to obtain the location of the 	event.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observed S-waves for both events were not strong suggesting that the events were 	explosions.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151" y="6034092"/>
            <a:ext cx="11952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you want to learn more about this, come see my e-poster during session 2.3 on 21/06/2023 or access it online on the SnT2023 Conference platform!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0CC7985-2B51-77E6-6594-C5E649176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848" y="3502855"/>
            <a:ext cx="4233862" cy="2316334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F0ECAE0-79BD-21CF-C96D-4DD448C0663E}"/>
              </a:ext>
            </a:extLst>
          </p:cNvPr>
          <p:cNvSpPr txBox="1"/>
          <p:nvPr/>
        </p:nvSpPr>
        <p:spPr>
          <a:xfrm>
            <a:off x="2697000" y="168812"/>
            <a:ext cx="752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SEISMOACOUSTIC LISTENING OF BALTIC SEA GAS EXPLOSION</a:t>
            </a:r>
            <a:endParaRPr lang="x-none" b="1" dirty="0">
              <a:solidFill>
                <a:schemeClr val="bg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U.O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Madu</a:t>
            </a:r>
            <a:r>
              <a:rPr lang="en-GB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A.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Sani</a:t>
            </a:r>
            <a:r>
              <a:rPr lang="en-GB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E.Oberafo</a:t>
            </a:r>
            <a:r>
              <a:rPr lang="en-GB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GB" sz="1800" baseline="30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Nigeria Atomic Energy Commission, Abuja, Nigeria</a:t>
            </a:r>
            <a:r>
              <a:rPr lang="en-GB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GB" sz="1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Baltic Se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440615" y="3608363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745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2762</TotalTime>
  <Words>54</Words>
  <Application>Microsoft Office PowerPoint</Application>
  <PresentationFormat>Custom</PresentationFormat>
  <Paragraphs>9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Uche Madu</cp:lastModifiedBy>
  <cp:revision>26</cp:revision>
  <dcterms:created xsi:type="dcterms:W3CDTF">2023-04-18T13:25:54Z</dcterms:created>
  <dcterms:modified xsi:type="dcterms:W3CDTF">2023-06-10T18:48:25Z</dcterms:modified>
</cp:coreProperties>
</file>