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8" d="100"/>
          <a:sy n="68" d="100"/>
        </p:scale>
        <p:origin x="-10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=""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.3-508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Volcano Seismology in Afar and northern Main Ethiopian Rift (MER): potential sources for ground truth events</a:t>
            </a:r>
            <a:endParaRPr lang="x-none" sz="16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Ayele</a:t>
            </a:r>
            <a:endParaRPr lang="x-none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Geophysics Space Science and Astronomy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0" y="1279470"/>
            <a:ext cx="3720631" cy="378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78" y="1354912"/>
            <a:ext cx="3795620" cy="3753164"/>
          </a:xfrm>
          <a:prstGeom prst="rect">
            <a:avLst/>
          </a:prstGeom>
        </p:spPr>
      </p:pic>
      <p:pic>
        <p:nvPicPr>
          <p:cNvPr id="7" name="Picture 6" descr="direwa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0727" y="1485338"/>
            <a:ext cx="3606847" cy="3185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015" y="5148775"/>
            <a:ext cx="3784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. Seismicity around the Afar depression. The ellipses mark distinct volcanic centers in the region.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37428" y="5092505"/>
            <a:ext cx="34465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Figure 7 red spots show swarms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Fentale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volcano in 2015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93502" y="4789714"/>
            <a:ext cx="416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Seismic record for an event with weak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phases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17058" y="5106573"/>
            <a:ext cx="360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Recommending more RSTT training to improve travel time curves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74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atalayayele</cp:lastModifiedBy>
  <cp:revision>24</cp:revision>
  <dcterms:created xsi:type="dcterms:W3CDTF">2023-04-18T13:25:54Z</dcterms:created>
  <dcterms:modified xsi:type="dcterms:W3CDTF">2023-06-11T18:09:32Z</dcterms:modified>
</cp:coreProperties>
</file>