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0" d="100"/>
          <a:sy n="60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P2-3- 306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Nordstream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-explosions</a:t>
            </a:r>
            <a:b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applying NDC-in-a-Box Software</a:t>
            </a:r>
            <a:endParaRPr lang="de-D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lrike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Mitterbauer NDC-AT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GeoSphere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Austria</a:t>
            </a:r>
          </a:p>
        </p:txBody>
      </p:sp>
      <p:sp>
        <p:nvSpPr>
          <p:cNvPr id="2" name="Rechteck 1"/>
          <p:cNvSpPr/>
          <p:nvPr/>
        </p:nvSpPr>
        <p:spPr>
          <a:xfrm>
            <a:off x="272717" y="1293195"/>
            <a:ext cx="116377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REB-events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classified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suspicious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Austrian National Data Center:</a:t>
            </a: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8950" lvl="6" indent="-285750">
              <a:buFontTx/>
              <a:buChar char="-"/>
            </a:pP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26.9.2022 00:03 UTC,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mb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3.1</a:t>
            </a:r>
          </a:p>
          <a:p>
            <a:pPr marL="3028950" lvl="6" indent="-285750">
              <a:buFontTx/>
              <a:buChar char="-"/>
            </a:pP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26.9.2022 17:03 UTC,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mb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  <a:p>
            <a:pPr marL="3028950" lvl="6" indent="-285750">
              <a:buFontTx/>
              <a:buChar char="-"/>
            </a:pP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8950" lvl="6" indent="-285750">
              <a:buFontTx/>
              <a:buChar char="-"/>
            </a:pP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8950" lvl="6" indent="-285750">
              <a:buFontTx/>
              <a:buChar char="-"/>
            </a:pP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8950" lvl="6" indent="-285750">
              <a:buFontTx/>
              <a:buChar char="-"/>
            </a:pP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8950" lvl="6" indent="-285750">
              <a:buFontTx/>
              <a:buChar char="-"/>
            </a:pP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8950" lvl="6" indent="-285750">
              <a:buFontTx/>
              <a:buChar char="-"/>
            </a:pP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/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capabilities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NDC</a:t>
            </a:r>
          </a:p>
          <a:p>
            <a:pPr lvl="3"/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3" indent="-285750">
              <a:buFontTx/>
              <a:buChar char="-"/>
            </a:pP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Forensic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/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3" indent="-285750">
              <a:buFontTx/>
              <a:buChar char="-"/>
            </a:pP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waveform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-analysis-tools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NDC-in-a-Box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9" b="15111"/>
          <a:stretch>
            <a:fillRect/>
          </a:stretch>
        </p:blipFill>
        <p:spPr bwMode="auto">
          <a:xfrm>
            <a:off x="2526496" y="2637129"/>
            <a:ext cx="5719146" cy="229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Mitterbauer Ulrike</cp:lastModifiedBy>
  <cp:revision>22</cp:revision>
  <dcterms:created xsi:type="dcterms:W3CDTF">2023-04-18T13:25:54Z</dcterms:created>
  <dcterms:modified xsi:type="dcterms:W3CDTF">2023-06-09T21:59:38Z</dcterms:modified>
</cp:coreProperties>
</file>