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93"/>
    <p:restoredTop sz="94707"/>
  </p:normalViewPr>
  <p:slideViewPr>
    <p:cSldViewPr snapToGrid="0">
      <p:cViewPr varScale="1">
        <p:scale>
          <a:sx n="241" d="100"/>
          <a:sy n="241" d="100"/>
        </p:scale>
        <p:origin x="2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FF992-19C0-2245-B388-531437AFBF0B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FD93C-3183-F94F-A502-AAB359C1F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33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FD93C-3183-F94F-A502-AAB359C1F8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79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P2.3-127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3" y="26169"/>
            <a:ext cx="87013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Rock Valley Direct Comparison instrumentation plan</a:t>
            </a:r>
            <a:endParaRPr lang="en-AT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E. Abbott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Richard Alfaro-Diaz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Pitarka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Cleat Zeiler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AT" baseline="30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Sandia National Labs, 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Alamos National Lab, 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Livermore National Lab, 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Nevada National Security Sites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193D30-782B-7322-6299-F4CD14A8A20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553" y="1588562"/>
            <a:ext cx="6690710" cy="475488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9F221C8-CBB9-4916-5EDA-3A6830F18C02}"/>
              </a:ext>
            </a:extLst>
          </p:cNvPr>
          <p:cNvSpPr/>
          <p:nvPr/>
        </p:nvSpPr>
        <p:spPr>
          <a:xfrm>
            <a:off x="7280715" y="1588562"/>
            <a:ext cx="46297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SPE Phase III - Rock Valley Direct Earthquake-Explosion Comparison (RV/DC) experiment will allow a direct evaluation of our source type discrimination/identification models. 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Large chemical explosion (~10 tons) at site of one of the 1993 Rock Valley Earthquakes (depth ~1.5-2.0 km) recorded at same stations, plus a small Green’s function explosion below that first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poster will focus on the plan for a regional, multi-physics, sensor array to record the chemical explosions.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2706</TotalTime>
  <Words>127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Abbott, Robert E</cp:lastModifiedBy>
  <cp:revision>22</cp:revision>
  <dcterms:created xsi:type="dcterms:W3CDTF">2023-04-18T13:25:54Z</dcterms:created>
  <dcterms:modified xsi:type="dcterms:W3CDTF">2023-06-12T21:46:49Z</dcterms:modified>
</cp:coreProperties>
</file>