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/>
    <p:restoredTop sz="94671"/>
  </p:normalViewPr>
  <p:slideViewPr>
    <p:cSldViewPr snapToGrid="0">
      <p:cViewPr varScale="1">
        <p:scale>
          <a:sx n="142" d="100"/>
          <a:sy n="142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6/15/23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2.3-484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 of the P/S Discriminant al Local Distances Using Simulated Waveforms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Pitarka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William R. Walter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Lawrence Livermore National Laboratory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86C5DC-7ACE-9236-1E36-40386CD55C09}"/>
              </a:ext>
            </a:extLst>
          </p:cNvPr>
          <p:cNvSpPr txBox="1"/>
          <p:nvPr/>
        </p:nvSpPr>
        <p:spPr>
          <a:xfrm>
            <a:off x="213463" y="1587104"/>
            <a:ext cx="35419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Introduction: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 used high-frequency (0-10Hz) ground motion simulations to emulate the Rock Valley Direct Comparison (RV/DC) experiment in order to investigate the generation and propagation of seismic waves at local distances, and the performance of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P/S source discriminant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Method: 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numerical experiments were performed using high-performance computing on the LLNL computer clusters and SW4 a highly efficient finite-difference computer program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Results: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simulations suggest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that at local distances the P/S discriminant is mainly affected by the degradation of the radiation  pattern of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 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and S waves due to wave scattering effects in the shallow crust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Conclusions: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P/S ratio averaging  over a broad azimuthal range tend to minimize the effects spatial variations of P and S radiation patterns on the P/S.  Consequently spatial averaging can enhance the performance of the local P/S discriminant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DE94DF-42D5-C11A-4F94-FF86F6C63C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 r="4167" b="26388"/>
          <a:stretch/>
        </p:blipFill>
        <p:spPr>
          <a:xfrm>
            <a:off x="4251451" y="1440379"/>
            <a:ext cx="2370237" cy="1185676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8DA85C9-6A9A-DC1C-20D4-876054FB65BC}"/>
              </a:ext>
            </a:extLst>
          </p:cNvPr>
          <p:cNvGrpSpPr/>
          <p:nvPr/>
        </p:nvGrpSpPr>
        <p:grpSpPr>
          <a:xfrm>
            <a:off x="3747741" y="3166423"/>
            <a:ext cx="3414506" cy="3604251"/>
            <a:chOff x="5204956" y="1248659"/>
            <a:chExt cx="5047679" cy="532818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8386420-2C51-66DD-B4BB-4455BCD14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94625" y="1248659"/>
              <a:ext cx="3656744" cy="2433357"/>
            </a:xfrm>
            <a:prstGeom prst="rect">
              <a:avLst/>
            </a:prstGeom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C3213B2-60B8-48A4-B24D-DF9718074933}"/>
                </a:ext>
              </a:extLst>
            </p:cNvPr>
            <p:cNvSpPr/>
            <p:nvPr/>
          </p:nvSpPr>
          <p:spPr>
            <a:xfrm>
              <a:off x="5948916" y="1270126"/>
              <a:ext cx="3382670" cy="2022769"/>
            </a:xfrm>
            <a:custGeom>
              <a:avLst/>
              <a:gdLst>
                <a:gd name="connsiteX0" fmla="*/ 6196012 w 6943725"/>
                <a:gd name="connsiteY0" fmla="*/ 0 h 3781425"/>
                <a:gd name="connsiteX1" fmla="*/ 5957887 w 6943725"/>
                <a:gd name="connsiteY1" fmla="*/ 338137 h 3781425"/>
                <a:gd name="connsiteX2" fmla="*/ 5786437 w 6943725"/>
                <a:gd name="connsiteY2" fmla="*/ 557212 h 3781425"/>
                <a:gd name="connsiteX3" fmla="*/ 5705475 w 6943725"/>
                <a:gd name="connsiteY3" fmla="*/ 728662 h 3781425"/>
                <a:gd name="connsiteX4" fmla="*/ 5472112 w 6943725"/>
                <a:gd name="connsiteY4" fmla="*/ 995362 h 3781425"/>
                <a:gd name="connsiteX5" fmla="*/ 5319712 w 6943725"/>
                <a:gd name="connsiteY5" fmla="*/ 1143000 h 3781425"/>
                <a:gd name="connsiteX6" fmla="*/ 4919662 w 6943725"/>
                <a:gd name="connsiteY6" fmla="*/ 1219200 h 3781425"/>
                <a:gd name="connsiteX7" fmla="*/ 4600575 w 6943725"/>
                <a:gd name="connsiteY7" fmla="*/ 1285875 h 3781425"/>
                <a:gd name="connsiteX8" fmla="*/ 4248150 w 6943725"/>
                <a:gd name="connsiteY8" fmla="*/ 1352550 h 3781425"/>
                <a:gd name="connsiteX9" fmla="*/ 3914775 w 6943725"/>
                <a:gd name="connsiteY9" fmla="*/ 1519237 h 3781425"/>
                <a:gd name="connsiteX10" fmla="*/ 3709987 w 6943725"/>
                <a:gd name="connsiteY10" fmla="*/ 1638300 h 3781425"/>
                <a:gd name="connsiteX11" fmla="*/ 3414712 w 6943725"/>
                <a:gd name="connsiteY11" fmla="*/ 1719262 h 3781425"/>
                <a:gd name="connsiteX12" fmla="*/ 3186112 w 6943725"/>
                <a:gd name="connsiteY12" fmla="*/ 1824037 h 3781425"/>
                <a:gd name="connsiteX13" fmla="*/ 2681287 w 6943725"/>
                <a:gd name="connsiteY13" fmla="*/ 2076450 h 3781425"/>
                <a:gd name="connsiteX14" fmla="*/ 2386012 w 6943725"/>
                <a:gd name="connsiteY14" fmla="*/ 2162175 h 3781425"/>
                <a:gd name="connsiteX15" fmla="*/ 2028825 w 6943725"/>
                <a:gd name="connsiteY15" fmla="*/ 2247900 h 3781425"/>
                <a:gd name="connsiteX16" fmla="*/ 1852612 w 6943725"/>
                <a:gd name="connsiteY16" fmla="*/ 2286000 h 3781425"/>
                <a:gd name="connsiteX17" fmla="*/ 1743075 w 6943725"/>
                <a:gd name="connsiteY17" fmla="*/ 2371725 h 3781425"/>
                <a:gd name="connsiteX18" fmla="*/ 1609725 w 6943725"/>
                <a:gd name="connsiteY18" fmla="*/ 2490787 h 3781425"/>
                <a:gd name="connsiteX19" fmla="*/ 1500187 w 6943725"/>
                <a:gd name="connsiteY19" fmla="*/ 2600325 h 3781425"/>
                <a:gd name="connsiteX20" fmla="*/ 1309687 w 6943725"/>
                <a:gd name="connsiteY20" fmla="*/ 2667000 h 3781425"/>
                <a:gd name="connsiteX21" fmla="*/ 976312 w 6943725"/>
                <a:gd name="connsiteY21" fmla="*/ 2667000 h 3781425"/>
                <a:gd name="connsiteX22" fmla="*/ 800100 w 6943725"/>
                <a:gd name="connsiteY22" fmla="*/ 2647950 h 3781425"/>
                <a:gd name="connsiteX23" fmla="*/ 495300 w 6943725"/>
                <a:gd name="connsiteY23" fmla="*/ 2628900 h 3781425"/>
                <a:gd name="connsiteX24" fmla="*/ 214312 w 6943725"/>
                <a:gd name="connsiteY24" fmla="*/ 2657475 h 3781425"/>
                <a:gd name="connsiteX25" fmla="*/ 133350 w 6943725"/>
                <a:gd name="connsiteY25" fmla="*/ 2667000 h 3781425"/>
                <a:gd name="connsiteX26" fmla="*/ 19050 w 6943725"/>
                <a:gd name="connsiteY26" fmla="*/ 2695575 h 3781425"/>
                <a:gd name="connsiteX27" fmla="*/ 0 w 6943725"/>
                <a:gd name="connsiteY27" fmla="*/ 3609975 h 3781425"/>
                <a:gd name="connsiteX28" fmla="*/ 0 w 6943725"/>
                <a:gd name="connsiteY28" fmla="*/ 3776662 h 3781425"/>
                <a:gd name="connsiteX29" fmla="*/ 485775 w 6943725"/>
                <a:gd name="connsiteY29" fmla="*/ 3781425 h 3781425"/>
                <a:gd name="connsiteX30" fmla="*/ 1009650 w 6943725"/>
                <a:gd name="connsiteY30" fmla="*/ 3776662 h 3781425"/>
                <a:gd name="connsiteX31" fmla="*/ 1176337 w 6943725"/>
                <a:gd name="connsiteY31" fmla="*/ 3733800 h 3781425"/>
                <a:gd name="connsiteX32" fmla="*/ 1243012 w 6943725"/>
                <a:gd name="connsiteY32" fmla="*/ 3467100 h 3781425"/>
                <a:gd name="connsiteX33" fmla="*/ 1323975 w 6943725"/>
                <a:gd name="connsiteY33" fmla="*/ 3276600 h 3781425"/>
                <a:gd name="connsiteX34" fmla="*/ 1438275 w 6943725"/>
                <a:gd name="connsiteY34" fmla="*/ 3195637 h 3781425"/>
                <a:gd name="connsiteX35" fmla="*/ 1724025 w 6943725"/>
                <a:gd name="connsiteY35" fmla="*/ 3024187 h 3781425"/>
                <a:gd name="connsiteX36" fmla="*/ 1947862 w 6943725"/>
                <a:gd name="connsiteY36" fmla="*/ 2962275 h 3781425"/>
                <a:gd name="connsiteX37" fmla="*/ 2114550 w 6943725"/>
                <a:gd name="connsiteY37" fmla="*/ 2938462 h 3781425"/>
                <a:gd name="connsiteX38" fmla="*/ 2309812 w 6943725"/>
                <a:gd name="connsiteY38" fmla="*/ 2881312 h 3781425"/>
                <a:gd name="connsiteX39" fmla="*/ 2547937 w 6943725"/>
                <a:gd name="connsiteY39" fmla="*/ 2762250 h 3781425"/>
                <a:gd name="connsiteX40" fmla="*/ 2709862 w 6943725"/>
                <a:gd name="connsiteY40" fmla="*/ 2695575 h 3781425"/>
                <a:gd name="connsiteX41" fmla="*/ 2905125 w 6943725"/>
                <a:gd name="connsiteY41" fmla="*/ 2571750 h 3781425"/>
                <a:gd name="connsiteX42" fmla="*/ 3143250 w 6943725"/>
                <a:gd name="connsiteY42" fmla="*/ 2443162 h 3781425"/>
                <a:gd name="connsiteX43" fmla="*/ 3295650 w 6943725"/>
                <a:gd name="connsiteY43" fmla="*/ 2347912 h 3781425"/>
                <a:gd name="connsiteX44" fmla="*/ 3386137 w 6943725"/>
                <a:gd name="connsiteY44" fmla="*/ 2271712 h 3781425"/>
                <a:gd name="connsiteX45" fmla="*/ 3638550 w 6943725"/>
                <a:gd name="connsiteY45" fmla="*/ 2305050 h 3781425"/>
                <a:gd name="connsiteX46" fmla="*/ 3905250 w 6943725"/>
                <a:gd name="connsiteY46" fmla="*/ 2419350 h 3781425"/>
                <a:gd name="connsiteX47" fmla="*/ 4014787 w 6943725"/>
                <a:gd name="connsiteY47" fmla="*/ 2386012 h 3781425"/>
                <a:gd name="connsiteX48" fmla="*/ 4133850 w 6943725"/>
                <a:gd name="connsiteY48" fmla="*/ 2386012 h 3781425"/>
                <a:gd name="connsiteX49" fmla="*/ 4195762 w 6943725"/>
                <a:gd name="connsiteY49" fmla="*/ 2319337 h 3781425"/>
                <a:gd name="connsiteX50" fmla="*/ 4248150 w 6943725"/>
                <a:gd name="connsiteY50" fmla="*/ 2281237 h 3781425"/>
                <a:gd name="connsiteX51" fmla="*/ 4371975 w 6943725"/>
                <a:gd name="connsiteY51" fmla="*/ 2333625 h 3781425"/>
                <a:gd name="connsiteX52" fmla="*/ 4467225 w 6943725"/>
                <a:gd name="connsiteY52" fmla="*/ 2390775 h 3781425"/>
                <a:gd name="connsiteX53" fmla="*/ 4552950 w 6943725"/>
                <a:gd name="connsiteY53" fmla="*/ 2400300 h 3781425"/>
                <a:gd name="connsiteX54" fmla="*/ 4681537 w 6943725"/>
                <a:gd name="connsiteY54" fmla="*/ 2357437 h 3781425"/>
                <a:gd name="connsiteX55" fmla="*/ 4819650 w 6943725"/>
                <a:gd name="connsiteY55" fmla="*/ 2305050 h 3781425"/>
                <a:gd name="connsiteX56" fmla="*/ 4976812 w 6943725"/>
                <a:gd name="connsiteY56" fmla="*/ 2233612 h 3781425"/>
                <a:gd name="connsiteX57" fmla="*/ 5129212 w 6943725"/>
                <a:gd name="connsiteY57" fmla="*/ 2205037 h 3781425"/>
                <a:gd name="connsiteX58" fmla="*/ 5181600 w 6943725"/>
                <a:gd name="connsiteY58" fmla="*/ 2152650 h 3781425"/>
                <a:gd name="connsiteX59" fmla="*/ 5243512 w 6943725"/>
                <a:gd name="connsiteY59" fmla="*/ 2085975 h 3781425"/>
                <a:gd name="connsiteX60" fmla="*/ 5372100 w 6943725"/>
                <a:gd name="connsiteY60" fmla="*/ 2100262 h 3781425"/>
                <a:gd name="connsiteX61" fmla="*/ 5524500 w 6943725"/>
                <a:gd name="connsiteY61" fmla="*/ 2057400 h 3781425"/>
                <a:gd name="connsiteX62" fmla="*/ 5619750 w 6943725"/>
                <a:gd name="connsiteY62" fmla="*/ 2000250 h 3781425"/>
                <a:gd name="connsiteX63" fmla="*/ 5753100 w 6943725"/>
                <a:gd name="connsiteY63" fmla="*/ 1995487 h 3781425"/>
                <a:gd name="connsiteX64" fmla="*/ 5924550 w 6943725"/>
                <a:gd name="connsiteY64" fmla="*/ 1952625 h 3781425"/>
                <a:gd name="connsiteX65" fmla="*/ 5976937 w 6943725"/>
                <a:gd name="connsiteY65" fmla="*/ 1905000 h 3781425"/>
                <a:gd name="connsiteX66" fmla="*/ 6091237 w 6943725"/>
                <a:gd name="connsiteY66" fmla="*/ 1914525 h 3781425"/>
                <a:gd name="connsiteX67" fmla="*/ 6286500 w 6943725"/>
                <a:gd name="connsiteY67" fmla="*/ 1900237 h 3781425"/>
                <a:gd name="connsiteX68" fmla="*/ 6496050 w 6943725"/>
                <a:gd name="connsiteY68" fmla="*/ 1919287 h 3781425"/>
                <a:gd name="connsiteX69" fmla="*/ 6596062 w 6943725"/>
                <a:gd name="connsiteY69" fmla="*/ 1900237 h 3781425"/>
                <a:gd name="connsiteX70" fmla="*/ 6743700 w 6943725"/>
                <a:gd name="connsiteY70" fmla="*/ 1885950 h 3781425"/>
                <a:gd name="connsiteX71" fmla="*/ 6900862 w 6943725"/>
                <a:gd name="connsiteY71" fmla="*/ 1857375 h 3781425"/>
                <a:gd name="connsiteX72" fmla="*/ 6934200 w 6943725"/>
                <a:gd name="connsiteY72" fmla="*/ 1852612 h 3781425"/>
                <a:gd name="connsiteX73" fmla="*/ 6938962 w 6943725"/>
                <a:gd name="connsiteY73" fmla="*/ 1028700 h 3781425"/>
                <a:gd name="connsiteX74" fmla="*/ 6943725 w 6943725"/>
                <a:gd name="connsiteY74" fmla="*/ 19050 h 3781425"/>
                <a:gd name="connsiteX75" fmla="*/ 6196012 w 6943725"/>
                <a:gd name="connsiteY75" fmla="*/ 0 h 3781425"/>
                <a:gd name="connsiteX0" fmla="*/ 6196012 w 6943725"/>
                <a:gd name="connsiteY0" fmla="*/ 0 h 3862388"/>
                <a:gd name="connsiteX1" fmla="*/ 5957887 w 6943725"/>
                <a:gd name="connsiteY1" fmla="*/ 338137 h 3862388"/>
                <a:gd name="connsiteX2" fmla="*/ 5786437 w 6943725"/>
                <a:gd name="connsiteY2" fmla="*/ 557212 h 3862388"/>
                <a:gd name="connsiteX3" fmla="*/ 5705475 w 6943725"/>
                <a:gd name="connsiteY3" fmla="*/ 728662 h 3862388"/>
                <a:gd name="connsiteX4" fmla="*/ 5472112 w 6943725"/>
                <a:gd name="connsiteY4" fmla="*/ 995362 h 3862388"/>
                <a:gd name="connsiteX5" fmla="*/ 5319712 w 6943725"/>
                <a:gd name="connsiteY5" fmla="*/ 1143000 h 3862388"/>
                <a:gd name="connsiteX6" fmla="*/ 4919662 w 6943725"/>
                <a:gd name="connsiteY6" fmla="*/ 1219200 h 3862388"/>
                <a:gd name="connsiteX7" fmla="*/ 4600575 w 6943725"/>
                <a:gd name="connsiteY7" fmla="*/ 1285875 h 3862388"/>
                <a:gd name="connsiteX8" fmla="*/ 4248150 w 6943725"/>
                <a:gd name="connsiteY8" fmla="*/ 1352550 h 3862388"/>
                <a:gd name="connsiteX9" fmla="*/ 3914775 w 6943725"/>
                <a:gd name="connsiteY9" fmla="*/ 1519237 h 3862388"/>
                <a:gd name="connsiteX10" fmla="*/ 3709987 w 6943725"/>
                <a:gd name="connsiteY10" fmla="*/ 1638300 h 3862388"/>
                <a:gd name="connsiteX11" fmla="*/ 3414712 w 6943725"/>
                <a:gd name="connsiteY11" fmla="*/ 1719262 h 3862388"/>
                <a:gd name="connsiteX12" fmla="*/ 3186112 w 6943725"/>
                <a:gd name="connsiteY12" fmla="*/ 1824037 h 3862388"/>
                <a:gd name="connsiteX13" fmla="*/ 2681287 w 6943725"/>
                <a:gd name="connsiteY13" fmla="*/ 2076450 h 3862388"/>
                <a:gd name="connsiteX14" fmla="*/ 2386012 w 6943725"/>
                <a:gd name="connsiteY14" fmla="*/ 2162175 h 3862388"/>
                <a:gd name="connsiteX15" fmla="*/ 2028825 w 6943725"/>
                <a:gd name="connsiteY15" fmla="*/ 2247900 h 3862388"/>
                <a:gd name="connsiteX16" fmla="*/ 1852612 w 6943725"/>
                <a:gd name="connsiteY16" fmla="*/ 2286000 h 3862388"/>
                <a:gd name="connsiteX17" fmla="*/ 1743075 w 6943725"/>
                <a:gd name="connsiteY17" fmla="*/ 2371725 h 3862388"/>
                <a:gd name="connsiteX18" fmla="*/ 1609725 w 6943725"/>
                <a:gd name="connsiteY18" fmla="*/ 2490787 h 3862388"/>
                <a:gd name="connsiteX19" fmla="*/ 1500187 w 6943725"/>
                <a:gd name="connsiteY19" fmla="*/ 2600325 h 3862388"/>
                <a:gd name="connsiteX20" fmla="*/ 1309687 w 6943725"/>
                <a:gd name="connsiteY20" fmla="*/ 2667000 h 3862388"/>
                <a:gd name="connsiteX21" fmla="*/ 976312 w 6943725"/>
                <a:gd name="connsiteY21" fmla="*/ 2667000 h 3862388"/>
                <a:gd name="connsiteX22" fmla="*/ 800100 w 6943725"/>
                <a:gd name="connsiteY22" fmla="*/ 2647950 h 3862388"/>
                <a:gd name="connsiteX23" fmla="*/ 495300 w 6943725"/>
                <a:gd name="connsiteY23" fmla="*/ 2628900 h 3862388"/>
                <a:gd name="connsiteX24" fmla="*/ 214312 w 6943725"/>
                <a:gd name="connsiteY24" fmla="*/ 2657475 h 3862388"/>
                <a:gd name="connsiteX25" fmla="*/ 133350 w 6943725"/>
                <a:gd name="connsiteY25" fmla="*/ 2667000 h 3862388"/>
                <a:gd name="connsiteX26" fmla="*/ 19050 w 6943725"/>
                <a:gd name="connsiteY26" fmla="*/ 2695575 h 3862388"/>
                <a:gd name="connsiteX27" fmla="*/ 0 w 6943725"/>
                <a:gd name="connsiteY27" fmla="*/ 3609975 h 3862388"/>
                <a:gd name="connsiteX28" fmla="*/ 0 w 6943725"/>
                <a:gd name="connsiteY28" fmla="*/ 3776662 h 3862388"/>
                <a:gd name="connsiteX29" fmla="*/ 490538 w 6943725"/>
                <a:gd name="connsiteY29" fmla="*/ 3862388 h 3862388"/>
                <a:gd name="connsiteX30" fmla="*/ 1009650 w 6943725"/>
                <a:gd name="connsiteY30" fmla="*/ 3776662 h 3862388"/>
                <a:gd name="connsiteX31" fmla="*/ 1176337 w 6943725"/>
                <a:gd name="connsiteY31" fmla="*/ 3733800 h 3862388"/>
                <a:gd name="connsiteX32" fmla="*/ 1243012 w 6943725"/>
                <a:gd name="connsiteY32" fmla="*/ 3467100 h 3862388"/>
                <a:gd name="connsiteX33" fmla="*/ 1323975 w 6943725"/>
                <a:gd name="connsiteY33" fmla="*/ 3276600 h 3862388"/>
                <a:gd name="connsiteX34" fmla="*/ 1438275 w 6943725"/>
                <a:gd name="connsiteY34" fmla="*/ 3195637 h 3862388"/>
                <a:gd name="connsiteX35" fmla="*/ 1724025 w 6943725"/>
                <a:gd name="connsiteY35" fmla="*/ 3024187 h 3862388"/>
                <a:gd name="connsiteX36" fmla="*/ 1947862 w 6943725"/>
                <a:gd name="connsiteY36" fmla="*/ 2962275 h 3862388"/>
                <a:gd name="connsiteX37" fmla="*/ 2114550 w 6943725"/>
                <a:gd name="connsiteY37" fmla="*/ 2938462 h 3862388"/>
                <a:gd name="connsiteX38" fmla="*/ 2309812 w 6943725"/>
                <a:gd name="connsiteY38" fmla="*/ 2881312 h 3862388"/>
                <a:gd name="connsiteX39" fmla="*/ 2547937 w 6943725"/>
                <a:gd name="connsiteY39" fmla="*/ 2762250 h 3862388"/>
                <a:gd name="connsiteX40" fmla="*/ 2709862 w 6943725"/>
                <a:gd name="connsiteY40" fmla="*/ 2695575 h 3862388"/>
                <a:gd name="connsiteX41" fmla="*/ 2905125 w 6943725"/>
                <a:gd name="connsiteY41" fmla="*/ 2571750 h 3862388"/>
                <a:gd name="connsiteX42" fmla="*/ 3143250 w 6943725"/>
                <a:gd name="connsiteY42" fmla="*/ 2443162 h 3862388"/>
                <a:gd name="connsiteX43" fmla="*/ 3295650 w 6943725"/>
                <a:gd name="connsiteY43" fmla="*/ 2347912 h 3862388"/>
                <a:gd name="connsiteX44" fmla="*/ 3386137 w 6943725"/>
                <a:gd name="connsiteY44" fmla="*/ 2271712 h 3862388"/>
                <a:gd name="connsiteX45" fmla="*/ 3638550 w 6943725"/>
                <a:gd name="connsiteY45" fmla="*/ 2305050 h 3862388"/>
                <a:gd name="connsiteX46" fmla="*/ 3905250 w 6943725"/>
                <a:gd name="connsiteY46" fmla="*/ 2419350 h 3862388"/>
                <a:gd name="connsiteX47" fmla="*/ 4014787 w 6943725"/>
                <a:gd name="connsiteY47" fmla="*/ 2386012 h 3862388"/>
                <a:gd name="connsiteX48" fmla="*/ 4133850 w 6943725"/>
                <a:gd name="connsiteY48" fmla="*/ 2386012 h 3862388"/>
                <a:gd name="connsiteX49" fmla="*/ 4195762 w 6943725"/>
                <a:gd name="connsiteY49" fmla="*/ 2319337 h 3862388"/>
                <a:gd name="connsiteX50" fmla="*/ 4248150 w 6943725"/>
                <a:gd name="connsiteY50" fmla="*/ 2281237 h 3862388"/>
                <a:gd name="connsiteX51" fmla="*/ 4371975 w 6943725"/>
                <a:gd name="connsiteY51" fmla="*/ 2333625 h 3862388"/>
                <a:gd name="connsiteX52" fmla="*/ 4467225 w 6943725"/>
                <a:gd name="connsiteY52" fmla="*/ 2390775 h 3862388"/>
                <a:gd name="connsiteX53" fmla="*/ 4552950 w 6943725"/>
                <a:gd name="connsiteY53" fmla="*/ 2400300 h 3862388"/>
                <a:gd name="connsiteX54" fmla="*/ 4681537 w 6943725"/>
                <a:gd name="connsiteY54" fmla="*/ 2357437 h 3862388"/>
                <a:gd name="connsiteX55" fmla="*/ 4819650 w 6943725"/>
                <a:gd name="connsiteY55" fmla="*/ 2305050 h 3862388"/>
                <a:gd name="connsiteX56" fmla="*/ 4976812 w 6943725"/>
                <a:gd name="connsiteY56" fmla="*/ 2233612 h 3862388"/>
                <a:gd name="connsiteX57" fmla="*/ 5129212 w 6943725"/>
                <a:gd name="connsiteY57" fmla="*/ 2205037 h 3862388"/>
                <a:gd name="connsiteX58" fmla="*/ 5181600 w 6943725"/>
                <a:gd name="connsiteY58" fmla="*/ 2152650 h 3862388"/>
                <a:gd name="connsiteX59" fmla="*/ 5243512 w 6943725"/>
                <a:gd name="connsiteY59" fmla="*/ 2085975 h 3862388"/>
                <a:gd name="connsiteX60" fmla="*/ 5372100 w 6943725"/>
                <a:gd name="connsiteY60" fmla="*/ 2100262 h 3862388"/>
                <a:gd name="connsiteX61" fmla="*/ 5524500 w 6943725"/>
                <a:gd name="connsiteY61" fmla="*/ 2057400 h 3862388"/>
                <a:gd name="connsiteX62" fmla="*/ 5619750 w 6943725"/>
                <a:gd name="connsiteY62" fmla="*/ 2000250 h 3862388"/>
                <a:gd name="connsiteX63" fmla="*/ 5753100 w 6943725"/>
                <a:gd name="connsiteY63" fmla="*/ 1995487 h 3862388"/>
                <a:gd name="connsiteX64" fmla="*/ 5924550 w 6943725"/>
                <a:gd name="connsiteY64" fmla="*/ 1952625 h 3862388"/>
                <a:gd name="connsiteX65" fmla="*/ 5976937 w 6943725"/>
                <a:gd name="connsiteY65" fmla="*/ 1905000 h 3862388"/>
                <a:gd name="connsiteX66" fmla="*/ 6091237 w 6943725"/>
                <a:gd name="connsiteY66" fmla="*/ 1914525 h 3862388"/>
                <a:gd name="connsiteX67" fmla="*/ 6286500 w 6943725"/>
                <a:gd name="connsiteY67" fmla="*/ 1900237 h 3862388"/>
                <a:gd name="connsiteX68" fmla="*/ 6496050 w 6943725"/>
                <a:gd name="connsiteY68" fmla="*/ 1919287 h 3862388"/>
                <a:gd name="connsiteX69" fmla="*/ 6596062 w 6943725"/>
                <a:gd name="connsiteY69" fmla="*/ 1900237 h 3862388"/>
                <a:gd name="connsiteX70" fmla="*/ 6743700 w 6943725"/>
                <a:gd name="connsiteY70" fmla="*/ 1885950 h 3862388"/>
                <a:gd name="connsiteX71" fmla="*/ 6900862 w 6943725"/>
                <a:gd name="connsiteY71" fmla="*/ 1857375 h 3862388"/>
                <a:gd name="connsiteX72" fmla="*/ 6934200 w 6943725"/>
                <a:gd name="connsiteY72" fmla="*/ 1852612 h 3862388"/>
                <a:gd name="connsiteX73" fmla="*/ 6938962 w 6943725"/>
                <a:gd name="connsiteY73" fmla="*/ 1028700 h 3862388"/>
                <a:gd name="connsiteX74" fmla="*/ 6943725 w 6943725"/>
                <a:gd name="connsiteY74" fmla="*/ 19050 h 3862388"/>
                <a:gd name="connsiteX75" fmla="*/ 6196012 w 6943725"/>
                <a:gd name="connsiteY75" fmla="*/ 0 h 3862388"/>
                <a:gd name="connsiteX0" fmla="*/ 6196012 w 6943725"/>
                <a:gd name="connsiteY0" fmla="*/ 0 h 3862668"/>
                <a:gd name="connsiteX1" fmla="*/ 5957887 w 6943725"/>
                <a:gd name="connsiteY1" fmla="*/ 338137 h 3862668"/>
                <a:gd name="connsiteX2" fmla="*/ 5786437 w 6943725"/>
                <a:gd name="connsiteY2" fmla="*/ 557212 h 3862668"/>
                <a:gd name="connsiteX3" fmla="*/ 5705475 w 6943725"/>
                <a:gd name="connsiteY3" fmla="*/ 728662 h 3862668"/>
                <a:gd name="connsiteX4" fmla="*/ 5472112 w 6943725"/>
                <a:gd name="connsiteY4" fmla="*/ 995362 h 3862668"/>
                <a:gd name="connsiteX5" fmla="*/ 5319712 w 6943725"/>
                <a:gd name="connsiteY5" fmla="*/ 1143000 h 3862668"/>
                <a:gd name="connsiteX6" fmla="*/ 4919662 w 6943725"/>
                <a:gd name="connsiteY6" fmla="*/ 1219200 h 3862668"/>
                <a:gd name="connsiteX7" fmla="*/ 4600575 w 6943725"/>
                <a:gd name="connsiteY7" fmla="*/ 1285875 h 3862668"/>
                <a:gd name="connsiteX8" fmla="*/ 4248150 w 6943725"/>
                <a:gd name="connsiteY8" fmla="*/ 1352550 h 3862668"/>
                <a:gd name="connsiteX9" fmla="*/ 3914775 w 6943725"/>
                <a:gd name="connsiteY9" fmla="*/ 1519237 h 3862668"/>
                <a:gd name="connsiteX10" fmla="*/ 3709987 w 6943725"/>
                <a:gd name="connsiteY10" fmla="*/ 1638300 h 3862668"/>
                <a:gd name="connsiteX11" fmla="*/ 3414712 w 6943725"/>
                <a:gd name="connsiteY11" fmla="*/ 1719262 h 3862668"/>
                <a:gd name="connsiteX12" fmla="*/ 3186112 w 6943725"/>
                <a:gd name="connsiteY12" fmla="*/ 1824037 h 3862668"/>
                <a:gd name="connsiteX13" fmla="*/ 2681287 w 6943725"/>
                <a:gd name="connsiteY13" fmla="*/ 2076450 h 3862668"/>
                <a:gd name="connsiteX14" fmla="*/ 2386012 w 6943725"/>
                <a:gd name="connsiteY14" fmla="*/ 2162175 h 3862668"/>
                <a:gd name="connsiteX15" fmla="*/ 2028825 w 6943725"/>
                <a:gd name="connsiteY15" fmla="*/ 2247900 h 3862668"/>
                <a:gd name="connsiteX16" fmla="*/ 1852612 w 6943725"/>
                <a:gd name="connsiteY16" fmla="*/ 2286000 h 3862668"/>
                <a:gd name="connsiteX17" fmla="*/ 1743075 w 6943725"/>
                <a:gd name="connsiteY17" fmla="*/ 2371725 h 3862668"/>
                <a:gd name="connsiteX18" fmla="*/ 1609725 w 6943725"/>
                <a:gd name="connsiteY18" fmla="*/ 2490787 h 3862668"/>
                <a:gd name="connsiteX19" fmla="*/ 1500187 w 6943725"/>
                <a:gd name="connsiteY19" fmla="*/ 2600325 h 3862668"/>
                <a:gd name="connsiteX20" fmla="*/ 1309687 w 6943725"/>
                <a:gd name="connsiteY20" fmla="*/ 2667000 h 3862668"/>
                <a:gd name="connsiteX21" fmla="*/ 976312 w 6943725"/>
                <a:gd name="connsiteY21" fmla="*/ 2667000 h 3862668"/>
                <a:gd name="connsiteX22" fmla="*/ 800100 w 6943725"/>
                <a:gd name="connsiteY22" fmla="*/ 2647950 h 3862668"/>
                <a:gd name="connsiteX23" fmla="*/ 495300 w 6943725"/>
                <a:gd name="connsiteY23" fmla="*/ 2628900 h 3862668"/>
                <a:gd name="connsiteX24" fmla="*/ 214312 w 6943725"/>
                <a:gd name="connsiteY24" fmla="*/ 2657475 h 3862668"/>
                <a:gd name="connsiteX25" fmla="*/ 133350 w 6943725"/>
                <a:gd name="connsiteY25" fmla="*/ 2667000 h 3862668"/>
                <a:gd name="connsiteX26" fmla="*/ 19050 w 6943725"/>
                <a:gd name="connsiteY26" fmla="*/ 2695575 h 3862668"/>
                <a:gd name="connsiteX27" fmla="*/ 0 w 6943725"/>
                <a:gd name="connsiteY27" fmla="*/ 3609975 h 3862668"/>
                <a:gd name="connsiteX28" fmla="*/ 0 w 6943725"/>
                <a:gd name="connsiteY28" fmla="*/ 3776662 h 3862668"/>
                <a:gd name="connsiteX29" fmla="*/ 490538 w 6943725"/>
                <a:gd name="connsiteY29" fmla="*/ 3862388 h 3862668"/>
                <a:gd name="connsiteX30" fmla="*/ 1009650 w 6943725"/>
                <a:gd name="connsiteY30" fmla="*/ 3776662 h 3862668"/>
                <a:gd name="connsiteX31" fmla="*/ 1176337 w 6943725"/>
                <a:gd name="connsiteY31" fmla="*/ 3733800 h 3862668"/>
                <a:gd name="connsiteX32" fmla="*/ 1243012 w 6943725"/>
                <a:gd name="connsiteY32" fmla="*/ 3467100 h 3862668"/>
                <a:gd name="connsiteX33" fmla="*/ 1323975 w 6943725"/>
                <a:gd name="connsiteY33" fmla="*/ 3276600 h 3862668"/>
                <a:gd name="connsiteX34" fmla="*/ 1438275 w 6943725"/>
                <a:gd name="connsiteY34" fmla="*/ 3195637 h 3862668"/>
                <a:gd name="connsiteX35" fmla="*/ 1724025 w 6943725"/>
                <a:gd name="connsiteY35" fmla="*/ 3024187 h 3862668"/>
                <a:gd name="connsiteX36" fmla="*/ 1947862 w 6943725"/>
                <a:gd name="connsiteY36" fmla="*/ 2962275 h 3862668"/>
                <a:gd name="connsiteX37" fmla="*/ 2114550 w 6943725"/>
                <a:gd name="connsiteY37" fmla="*/ 2938462 h 3862668"/>
                <a:gd name="connsiteX38" fmla="*/ 2309812 w 6943725"/>
                <a:gd name="connsiteY38" fmla="*/ 2881312 h 3862668"/>
                <a:gd name="connsiteX39" fmla="*/ 2547937 w 6943725"/>
                <a:gd name="connsiteY39" fmla="*/ 2762250 h 3862668"/>
                <a:gd name="connsiteX40" fmla="*/ 2709862 w 6943725"/>
                <a:gd name="connsiteY40" fmla="*/ 2695575 h 3862668"/>
                <a:gd name="connsiteX41" fmla="*/ 2905125 w 6943725"/>
                <a:gd name="connsiteY41" fmla="*/ 2571750 h 3862668"/>
                <a:gd name="connsiteX42" fmla="*/ 3143250 w 6943725"/>
                <a:gd name="connsiteY42" fmla="*/ 2443162 h 3862668"/>
                <a:gd name="connsiteX43" fmla="*/ 3295650 w 6943725"/>
                <a:gd name="connsiteY43" fmla="*/ 2347912 h 3862668"/>
                <a:gd name="connsiteX44" fmla="*/ 3386137 w 6943725"/>
                <a:gd name="connsiteY44" fmla="*/ 2271712 h 3862668"/>
                <a:gd name="connsiteX45" fmla="*/ 3638550 w 6943725"/>
                <a:gd name="connsiteY45" fmla="*/ 2305050 h 3862668"/>
                <a:gd name="connsiteX46" fmla="*/ 3905250 w 6943725"/>
                <a:gd name="connsiteY46" fmla="*/ 2419350 h 3862668"/>
                <a:gd name="connsiteX47" fmla="*/ 4014787 w 6943725"/>
                <a:gd name="connsiteY47" fmla="*/ 2386012 h 3862668"/>
                <a:gd name="connsiteX48" fmla="*/ 4133850 w 6943725"/>
                <a:gd name="connsiteY48" fmla="*/ 2386012 h 3862668"/>
                <a:gd name="connsiteX49" fmla="*/ 4195762 w 6943725"/>
                <a:gd name="connsiteY49" fmla="*/ 2319337 h 3862668"/>
                <a:gd name="connsiteX50" fmla="*/ 4248150 w 6943725"/>
                <a:gd name="connsiteY50" fmla="*/ 2281237 h 3862668"/>
                <a:gd name="connsiteX51" fmla="*/ 4371975 w 6943725"/>
                <a:gd name="connsiteY51" fmla="*/ 2333625 h 3862668"/>
                <a:gd name="connsiteX52" fmla="*/ 4467225 w 6943725"/>
                <a:gd name="connsiteY52" fmla="*/ 2390775 h 3862668"/>
                <a:gd name="connsiteX53" fmla="*/ 4552950 w 6943725"/>
                <a:gd name="connsiteY53" fmla="*/ 2400300 h 3862668"/>
                <a:gd name="connsiteX54" fmla="*/ 4681537 w 6943725"/>
                <a:gd name="connsiteY54" fmla="*/ 2357437 h 3862668"/>
                <a:gd name="connsiteX55" fmla="*/ 4819650 w 6943725"/>
                <a:gd name="connsiteY55" fmla="*/ 2305050 h 3862668"/>
                <a:gd name="connsiteX56" fmla="*/ 4976812 w 6943725"/>
                <a:gd name="connsiteY56" fmla="*/ 2233612 h 3862668"/>
                <a:gd name="connsiteX57" fmla="*/ 5129212 w 6943725"/>
                <a:gd name="connsiteY57" fmla="*/ 2205037 h 3862668"/>
                <a:gd name="connsiteX58" fmla="*/ 5181600 w 6943725"/>
                <a:gd name="connsiteY58" fmla="*/ 2152650 h 3862668"/>
                <a:gd name="connsiteX59" fmla="*/ 5243512 w 6943725"/>
                <a:gd name="connsiteY59" fmla="*/ 2085975 h 3862668"/>
                <a:gd name="connsiteX60" fmla="*/ 5372100 w 6943725"/>
                <a:gd name="connsiteY60" fmla="*/ 2100262 h 3862668"/>
                <a:gd name="connsiteX61" fmla="*/ 5524500 w 6943725"/>
                <a:gd name="connsiteY61" fmla="*/ 2057400 h 3862668"/>
                <a:gd name="connsiteX62" fmla="*/ 5619750 w 6943725"/>
                <a:gd name="connsiteY62" fmla="*/ 2000250 h 3862668"/>
                <a:gd name="connsiteX63" fmla="*/ 5753100 w 6943725"/>
                <a:gd name="connsiteY63" fmla="*/ 1995487 h 3862668"/>
                <a:gd name="connsiteX64" fmla="*/ 5924550 w 6943725"/>
                <a:gd name="connsiteY64" fmla="*/ 1952625 h 3862668"/>
                <a:gd name="connsiteX65" fmla="*/ 5976937 w 6943725"/>
                <a:gd name="connsiteY65" fmla="*/ 1905000 h 3862668"/>
                <a:gd name="connsiteX66" fmla="*/ 6091237 w 6943725"/>
                <a:gd name="connsiteY66" fmla="*/ 1914525 h 3862668"/>
                <a:gd name="connsiteX67" fmla="*/ 6286500 w 6943725"/>
                <a:gd name="connsiteY67" fmla="*/ 1900237 h 3862668"/>
                <a:gd name="connsiteX68" fmla="*/ 6496050 w 6943725"/>
                <a:gd name="connsiteY68" fmla="*/ 1919287 h 3862668"/>
                <a:gd name="connsiteX69" fmla="*/ 6596062 w 6943725"/>
                <a:gd name="connsiteY69" fmla="*/ 1900237 h 3862668"/>
                <a:gd name="connsiteX70" fmla="*/ 6743700 w 6943725"/>
                <a:gd name="connsiteY70" fmla="*/ 1885950 h 3862668"/>
                <a:gd name="connsiteX71" fmla="*/ 6900862 w 6943725"/>
                <a:gd name="connsiteY71" fmla="*/ 1857375 h 3862668"/>
                <a:gd name="connsiteX72" fmla="*/ 6934200 w 6943725"/>
                <a:gd name="connsiteY72" fmla="*/ 1852612 h 3862668"/>
                <a:gd name="connsiteX73" fmla="*/ 6938962 w 6943725"/>
                <a:gd name="connsiteY73" fmla="*/ 1028700 h 3862668"/>
                <a:gd name="connsiteX74" fmla="*/ 6943725 w 6943725"/>
                <a:gd name="connsiteY74" fmla="*/ 19050 h 3862668"/>
                <a:gd name="connsiteX75" fmla="*/ 6196012 w 6943725"/>
                <a:gd name="connsiteY75" fmla="*/ 0 h 3862668"/>
                <a:gd name="connsiteX0" fmla="*/ 6205537 w 6953250"/>
                <a:gd name="connsiteY0" fmla="*/ 0 h 4084281"/>
                <a:gd name="connsiteX1" fmla="*/ 5967412 w 6953250"/>
                <a:gd name="connsiteY1" fmla="*/ 338137 h 4084281"/>
                <a:gd name="connsiteX2" fmla="*/ 5795962 w 6953250"/>
                <a:gd name="connsiteY2" fmla="*/ 557212 h 4084281"/>
                <a:gd name="connsiteX3" fmla="*/ 5715000 w 6953250"/>
                <a:gd name="connsiteY3" fmla="*/ 728662 h 4084281"/>
                <a:gd name="connsiteX4" fmla="*/ 5481637 w 6953250"/>
                <a:gd name="connsiteY4" fmla="*/ 995362 h 4084281"/>
                <a:gd name="connsiteX5" fmla="*/ 5329237 w 6953250"/>
                <a:gd name="connsiteY5" fmla="*/ 1143000 h 4084281"/>
                <a:gd name="connsiteX6" fmla="*/ 4929187 w 6953250"/>
                <a:gd name="connsiteY6" fmla="*/ 1219200 h 4084281"/>
                <a:gd name="connsiteX7" fmla="*/ 4610100 w 6953250"/>
                <a:gd name="connsiteY7" fmla="*/ 1285875 h 4084281"/>
                <a:gd name="connsiteX8" fmla="*/ 4257675 w 6953250"/>
                <a:gd name="connsiteY8" fmla="*/ 1352550 h 4084281"/>
                <a:gd name="connsiteX9" fmla="*/ 3924300 w 6953250"/>
                <a:gd name="connsiteY9" fmla="*/ 1519237 h 4084281"/>
                <a:gd name="connsiteX10" fmla="*/ 3719512 w 6953250"/>
                <a:gd name="connsiteY10" fmla="*/ 1638300 h 4084281"/>
                <a:gd name="connsiteX11" fmla="*/ 3424237 w 6953250"/>
                <a:gd name="connsiteY11" fmla="*/ 1719262 h 4084281"/>
                <a:gd name="connsiteX12" fmla="*/ 3195637 w 6953250"/>
                <a:gd name="connsiteY12" fmla="*/ 1824037 h 4084281"/>
                <a:gd name="connsiteX13" fmla="*/ 2690812 w 6953250"/>
                <a:gd name="connsiteY13" fmla="*/ 2076450 h 4084281"/>
                <a:gd name="connsiteX14" fmla="*/ 2395537 w 6953250"/>
                <a:gd name="connsiteY14" fmla="*/ 2162175 h 4084281"/>
                <a:gd name="connsiteX15" fmla="*/ 2038350 w 6953250"/>
                <a:gd name="connsiteY15" fmla="*/ 2247900 h 4084281"/>
                <a:gd name="connsiteX16" fmla="*/ 1862137 w 6953250"/>
                <a:gd name="connsiteY16" fmla="*/ 2286000 h 4084281"/>
                <a:gd name="connsiteX17" fmla="*/ 1752600 w 6953250"/>
                <a:gd name="connsiteY17" fmla="*/ 2371725 h 4084281"/>
                <a:gd name="connsiteX18" fmla="*/ 1619250 w 6953250"/>
                <a:gd name="connsiteY18" fmla="*/ 2490787 h 4084281"/>
                <a:gd name="connsiteX19" fmla="*/ 1509712 w 6953250"/>
                <a:gd name="connsiteY19" fmla="*/ 2600325 h 4084281"/>
                <a:gd name="connsiteX20" fmla="*/ 1319212 w 6953250"/>
                <a:gd name="connsiteY20" fmla="*/ 2667000 h 4084281"/>
                <a:gd name="connsiteX21" fmla="*/ 985837 w 6953250"/>
                <a:gd name="connsiteY21" fmla="*/ 2667000 h 4084281"/>
                <a:gd name="connsiteX22" fmla="*/ 809625 w 6953250"/>
                <a:gd name="connsiteY22" fmla="*/ 2647950 h 4084281"/>
                <a:gd name="connsiteX23" fmla="*/ 504825 w 6953250"/>
                <a:gd name="connsiteY23" fmla="*/ 2628900 h 4084281"/>
                <a:gd name="connsiteX24" fmla="*/ 223837 w 6953250"/>
                <a:gd name="connsiteY24" fmla="*/ 2657475 h 4084281"/>
                <a:gd name="connsiteX25" fmla="*/ 142875 w 6953250"/>
                <a:gd name="connsiteY25" fmla="*/ 2667000 h 4084281"/>
                <a:gd name="connsiteX26" fmla="*/ 28575 w 6953250"/>
                <a:gd name="connsiteY26" fmla="*/ 2695575 h 4084281"/>
                <a:gd name="connsiteX27" fmla="*/ 9525 w 6953250"/>
                <a:gd name="connsiteY27" fmla="*/ 3609975 h 4084281"/>
                <a:gd name="connsiteX28" fmla="*/ 0 w 6953250"/>
                <a:gd name="connsiteY28" fmla="*/ 4081462 h 4084281"/>
                <a:gd name="connsiteX29" fmla="*/ 500063 w 6953250"/>
                <a:gd name="connsiteY29" fmla="*/ 3862388 h 4084281"/>
                <a:gd name="connsiteX30" fmla="*/ 1019175 w 6953250"/>
                <a:gd name="connsiteY30" fmla="*/ 3776662 h 4084281"/>
                <a:gd name="connsiteX31" fmla="*/ 1185862 w 6953250"/>
                <a:gd name="connsiteY31" fmla="*/ 3733800 h 4084281"/>
                <a:gd name="connsiteX32" fmla="*/ 1252537 w 6953250"/>
                <a:gd name="connsiteY32" fmla="*/ 3467100 h 4084281"/>
                <a:gd name="connsiteX33" fmla="*/ 1333500 w 6953250"/>
                <a:gd name="connsiteY33" fmla="*/ 3276600 h 4084281"/>
                <a:gd name="connsiteX34" fmla="*/ 1447800 w 6953250"/>
                <a:gd name="connsiteY34" fmla="*/ 3195637 h 4084281"/>
                <a:gd name="connsiteX35" fmla="*/ 1733550 w 6953250"/>
                <a:gd name="connsiteY35" fmla="*/ 3024187 h 4084281"/>
                <a:gd name="connsiteX36" fmla="*/ 1957387 w 6953250"/>
                <a:gd name="connsiteY36" fmla="*/ 2962275 h 4084281"/>
                <a:gd name="connsiteX37" fmla="*/ 2124075 w 6953250"/>
                <a:gd name="connsiteY37" fmla="*/ 2938462 h 4084281"/>
                <a:gd name="connsiteX38" fmla="*/ 2319337 w 6953250"/>
                <a:gd name="connsiteY38" fmla="*/ 2881312 h 4084281"/>
                <a:gd name="connsiteX39" fmla="*/ 2557462 w 6953250"/>
                <a:gd name="connsiteY39" fmla="*/ 2762250 h 4084281"/>
                <a:gd name="connsiteX40" fmla="*/ 2719387 w 6953250"/>
                <a:gd name="connsiteY40" fmla="*/ 2695575 h 4084281"/>
                <a:gd name="connsiteX41" fmla="*/ 2914650 w 6953250"/>
                <a:gd name="connsiteY41" fmla="*/ 2571750 h 4084281"/>
                <a:gd name="connsiteX42" fmla="*/ 3152775 w 6953250"/>
                <a:gd name="connsiteY42" fmla="*/ 2443162 h 4084281"/>
                <a:gd name="connsiteX43" fmla="*/ 3305175 w 6953250"/>
                <a:gd name="connsiteY43" fmla="*/ 2347912 h 4084281"/>
                <a:gd name="connsiteX44" fmla="*/ 3395662 w 6953250"/>
                <a:gd name="connsiteY44" fmla="*/ 2271712 h 4084281"/>
                <a:gd name="connsiteX45" fmla="*/ 3648075 w 6953250"/>
                <a:gd name="connsiteY45" fmla="*/ 2305050 h 4084281"/>
                <a:gd name="connsiteX46" fmla="*/ 3914775 w 6953250"/>
                <a:gd name="connsiteY46" fmla="*/ 2419350 h 4084281"/>
                <a:gd name="connsiteX47" fmla="*/ 4024312 w 6953250"/>
                <a:gd name="connsiteY47" fmla="*/ 2386012 h 4084281"/>
                <a:gd name="connsiteX48" fmla="*/ 4143375 w 6953250"/>
                <a:gd name="connsiteY48" fmla="*/ 2386012 h 4084281"/>
                <a:gd name="connsiteX49" fmla="*/ 4205287 w 6953250"/>
                <a:gd name="connsiteY49" fmla="*/ 2319337 h 4084281"/>
                <a:gd name="connsiteX50" fmla="*/ 4257675 w 6953250"/>
                <a:gd name="connsiteY50" fmla="*/ 2281237 h 4084281"/>
                <a:gd name="connsiteX51" fmla="*/ 4381500 w 6953250"/>
                <a:gd name="connsiteY51" fmla="*/ 2333625 h 4084281"/>
                <a:gd name="connsiteX52" fmla="*/ 4476750 w 6953250"/>
                <a:gd name="connsiteY52" fmla="*/ 2390775 h 4084281"/>
                <a:gd name="connsiteX53" fmla="*/ 4562475 w 6953250"/>
                <a:gd name="connsiteY53" fmla="*/ 2400300 h 4084281"/>
                <a:gd name="connsiteX54" fmla="*/ 4691062 w 6953250"/>
                <a:gd name="connsiteY54" fmla="*/ 2357437 h 4084281"/>
                <a:gd name="connsiteX55" fmla="*/ 4829175 w 6953250"/>
                <a:gd name="connsiteY55" fmla="*/ 2305050 h 4084281"/>
                <a:gd name="connsiteX56" fmla="*/ 4986337 w 6953250"/>
                <a:gd name="connsiteY56" fmla="*/ 2233612 h 4084281"/>
                <a:gd name="connsiteX57" fmla="*/ 5138737 w 6953250"/>
                <a:gd name="connsiteY57" fmla="*/ 2205037 h 4084281"/>
                <a:gd name="connsiteX58" fmla="*/ 5191125 w 6953250"/>
                <a:gd name="connsiteY58" fmla="*/ 2152650 h 4084281"/>
                <a:gd name="connsiteX59" fmla="*/ 5253037 w 6953250"/>
                <a:gd name="connsiteY59" fmla="*/ 2085975 h 4084281"/>
                <a:gd name="connsiteX60" fmla="*/ 5381625 w 6953250"/>
                <a:gd name="connsiteY60" fmla="*/ 2100262 h 4084281"/>
                <a:gd name="connsiteX61" fmla="*/ 5534025 w 6953250"/>
                <a:gd name="connsiteY61" fmla="*/ 2057400 h 4084281"/>
                <a:gd name="connsiteX62" fmla="*/ 5629275 w 6953250"/>
                <a:gd name="connsiteY62" fmla="*/ 2000250 h 4084281"/>
                <a:gd name="connsiteX63" fmla="*/ 5762625 w 6953250"/>
                <a:gd name="connsiteY63" fmla="*/ 1995487 h 4084281"/>
                <a:gd name="connsiteX64" fmla="*/ 5934075 w 6953250"/>
                <a:gd name="connsiteY64" fmla="*/ 1952625 h 4084281"/>
                <a:gd name="connsiteX65" fmla="*/ 5986462 w 6953250"/>
                <a:gd name="connsiteY65" fmla="*/ 1905000 h 4084281"/>
                <a:gd name="connsiteX66" fmla="*/ 6100762 w 6953250"/>
                <a:gd name="connsiteY66" fmla="*/ 1914525 h 4084281"/>
                <a:gd name="connsiteX67" fmla="*/ 6296025 w 6953250"/>
                <a:gd name="connsiteY67" fmla="*/ 1900237 h 4084281"/>
                <a:gd name="connsiteX68" fmla="*/ 6505575 w 6953250"/>
                <a:gd name="connsiteY68" fmla="*/ 1919287 h 4084281"/>
                <a:gd name="connsiteX69" fmla="*/ 6605587 w 6953250"/>
                <a:gd name="connsiteY69" fmla="*/ 1900237 h 4084281"/>
                <a:gd name="connsiteX70" fmla="*/ 6753225 w 6953250"/>
                <a:gd name="connsiteY70" fmla="*/ 1885950 h 4084281"/>
                <a:gd name="connsiteX71" fmla="*/ 6910387 w 6953250"/>
                <a:gd name="connsiteY71" fmla="*/ 1857375 h 4084281"/>
                <a:gd name="connsiteX72" fmla="*/ 6943725 w 6953250"/>
                <a:gd name="connsiteY72" fmla="*/ 1852612 h 4084281"/>
                <a:gd name="connsiteX73" fmla="*/ 6948487 w 6953250"/>
                <a:gd name="connsiteY73" fmla="*/ 1028700 h 4084281"/>
                <a:gd name="connsiteX74" fmla="*/ 6953250 w 6953250"/>
                <a:gd name="connsiteY74" fmla="*/ 19050 h 4084281"/>
                <a:gd name="connsiteX75" fmla="*/ 6205537 w 6953250"/>
                <a:gd name="connsiteY75" fmla="*/ 0 h 4084281"/>
                <a:gd name="connsiteX0" fmla="*/ 6205537 w 6953250"/>
                <a:gd name="connsiteY0" fmla="*/ 0 h 4084281"/>
                <a:gd name="connsiteX1" fmla="*/ 5967412 w 6953250"/>
                <a:gd name="connsiteY1" fmla="*/ 338137 h 4084281"/>
                <a:gd name="connsiteX2" fmla="*/ 5795962 w 6953250"/>
                <a:gd name="connsiteY2" fmla="*/ 557212 h 4084281"/>
                <a:gd name="connsiteX3" fmla="*/ 5715000 w 6953250"/>
                <a:gd name="connsiteY3" fmla="*/ 728662 h 4084281"/>
                <a:gd name="connsiteX4" fmla="*/ 5481637 w 6953250"/>
                <a:gd name="connsiteY4" fmla="*/ 995362 h 4084281"/>
                <a:gd name="connsiteX5" fmla="*/ 5329237 w 6953250"/>
                <a:gd name="connsiteY5" fmla="*/ 1143000 h 4084281"/>
                <a:gd name="connsiteX6" fmla="*/ 4929187 w 6953250"/>
                <a:gd name="connsiteY6" fmla="*/ 1219200 h 4084281"/>
                <a:gd name="connsiteX7" fmla="*/ 4610100 w 6953250"/>
                <a:gd name="connsiteY7" fmla="*/ 1285875 h 4084281"/>
                <a:gd name="connsiteX8" fmla="*/ 4257675 w 6953250"/>
                <a:gd name="connsiteY8" fmla="*/ 1352550 h 4084281"/>
                <a:gd name="connsiteX9" fmla="*/ 3924300 w 6953250"/>
                <a:gd name="connsiteY9" fmla="*/ 1519237 h 4084281"/>
                <a:gd name="connsiteX10" fmla="*/ 3719512 w 6953250"/>
                <a:gd name="connsiteY10" fmla="*/ 1638300 h 4084281"/>
                <a:gd name="connsiteX11" fmla="*/ 3424237 w 6953250"/>
                <a:gd name="connsiteY11" fmla="*/ 1719262 h 4084281"/>
                <a:gd name="connsiteX12" fmla="*/ 3195637 w 6953250"/>
                <a:gd name="connsiteY12" fmla="*/ 1824037 h 4084281"/>
                <a:gd name="connsiteX13" fmla="*/ 2690812 w 6953250"/>
                <a:gd name="connsiteY13" fmla="*/ 2076450 h 4084281"/>
                <a:gd name="connsiteX14" fmla="*/ 2395537 w 6953250"/>
                <a:gd name="connsiteY14" fmla="*/ 2162175 h 4084281"/>
                <a:gd name="connsiteX15" fmla="*/ 2038350 w 6953250"/>
                <a:gd name="connsiteY15" fmla="*/ 2247900 h 4084281"/>
                <a:gd name="connsiteX16" fmla="*/ 1862137 w 6953250"/>
                <a:gd name="connsiteY16" fmla="*/ 2286000 h 4084281"/>
                <a:gd name="connsiteX17" fmla="*/ 1752600 w 6953250"/>
                <a:gd name="connsiteY17" fmla="*/ 2371725 h 4084281"/>
                <a:gd name="connsiteX18" fmla="*/ 1619250 w 6953250"/>
                <a:gd name="connsiteY18" fmla="*/ 2490787 h 4084281"/>
                <a:gd name="connsiteX19" fmla="*/ 1509712 w 6953250"/>
                <a:gd name="connsiteY19" fmla="*/ 2600325 h 4084281"/>
                <a:gd name="connsiteX20" fmla="*/ 1319212 w 6953250"/>
                <a:gd name="connsiteY20" fmla="*/ 2667000 h 4084281"/>
                <a:gd name="connsiteX21" fmla="*/ 985837 w 6953250"/>
                <a:gd name="connsiteY21" fmla="*/ 2667000 h 4084281"/>
                <a:gd name="connsiteX22" fmla="*/ 809625 w 6953250"/>
                <a:gd name="connsiteY22" fmla="*/ 2647950 h 4084281"/>
                <a:gd name="connsiteX23" fmla="*/ 504825 w 6953250"/>
                <a:gd name="connsiteY23" fmla="*/ 2628900 h 4084281"/>
                <a:gd name="connsiteX24" fmla="*/ 223837 w 6953250"/>
                <a:gd name="connsiteY24" fmla="*/ 2657475 h 4084281"/>
                <a:gd name="connsiteX25" fmla="*/ 142875 w 6953250"/>
                <a:gd name="connsiteY25" fmla="*/ 2667000 h 4084281"/>
                <a:gd name="connsiteX26" fmla="*/ 19050 w 6953250"/>
                <a:gd name="connsiteY26" fmla="*/ 2690812 h 4084281"/>
                <a:gd name="connsiteX27" fmla="*/ 9525 w 6953250"/>
                <a:gd name="connsiteY27" fmla="*/ 3609975 h 4084281"/>
                <a:gd name="connsiteX28" fmla="*/ 0 w 6953250"/>
                <a:gd name="connsiteY28" fmla="*/ 4081462 h 4084281"/>
                <a:gd name="connsiteX29" fmla="*/ 500063 w 6953250"/>
                <a:gd name="connsiteY29" fmla="*/ 3862388 h 4084281"/>
                <a:gd name="connsiteX30" fmla="*/ 1019175 w 6953250"/>
                <a:gd name="connsiteY30" fmla="*/ 3776662 h 4084281"/>
                <a:gd name="connsiteX31" fmla="*/ 1185862 w 6953250"/>
                <a:gd name="connsiteY31" fmla="*/ 3733800 h 4084281"/>
                <a:gd name="connsiteX32" fmla="*/ 1252537 w 6953250"/>
                <a:gd name="connsiteY32" fmla="*/ 3467100 h 4084281"/>
                <a:gd name="connsiteX33" fmla="*/ 1333500 w 6953250"/>
                <a:gd name="connsiteY33" fmla="*/ 3276600 h 4084281"/>
                <a:gd name="connsiteX34" fmla="*/ 1447800 w 6953250"/>
                <a:gd name="connsiteY34" fmla="*/ 3195637 h 4084281"/>
                <a:gd name="connsiteX35" fmla="*/ 1733550 w 6953250"/>
                <a:gd name="connsiteY35" fmla="*/ 3024187 h 4084281"/>
                <a:gd name="connsiteX36" fmla="*/ 1957387 w 6953250"/>
                <a:gd name="connsiteY36" fmla="*/ 2962275 h 4084281"/>
                <a:gd name="connsiteX37" fmla="*/ 2124075 w 6953250"/>
                <a:gd name="connsiteY37" fmla="*/ 2938462 h 4084281"/>
                <a:gd name="connsiteX38" fmla="*/ 2319337 w 6953250"/>
                <a:gd name="connsiteY38" fmla="*/ 2881312 h 4084281"/>
                <a:gd name="connsiteX39" fmla="*/ 2557462 w 6953250"/>
                <a:gd name="connsiteY39" fmla="*/ 2762250 h 4084281"/>
                <a:gd name="connsiteX40" fmla="*/ 2719387 w 6953250"/>
                <a:gd name="connsiteY40" fmla="*/ 2695575 h 4084281"/>
                <a:gd name="connsiteX41" fmla="*/ 2914650 w 6953250"/>
                <a:gd name="connsiteY41" fmla="*/ 2571750 h 4084281"/>
                <a:gd name="connsiteX42" fmla="*/ 3152775 w 6953250"/>
                <a:gd name="connsiteY42" fmla="*/ 2443162 h 4084281"/>
                <a:gd name="connsiteX43" fmla="*/ 3305175 w 6953250"/>
                <a:gd name="connsiteY43" fmla="*/ 2347912 h 4084281"/>
                <a:gd name="connsiteX44" fmla="*/ 3395662 w 6953250"/>
                <a:gd name="connsiteY44" fmla="*/ 2271712 h 4084281"/>
                <a:gd name="connsiteX45" fmla="*/ 3648075 w 6953250"/>
                <a:gd name="connsiteY45" fmla="*/ 2305050 h 4084281"/>
                <a:gd name="connsiteX46" fmla="*/ 3914775 w 6953250"/>
                <a:gd name="connsiteY46" fmla="*/ 2419350 h 4084281"/>
                <a:gd name="connsiteX47" fmla="*/ 4024312 w 6953250"/>
                <a:gd name="connsiteY47" fmla="*/ 2386012 h 4084281"/>
                <a:gd name="connsiteX48" fmla="*/ 4143375 w 6953250"/>
                <a:gd name="connsiteY48" fmla="*/ 2386012 h 4084281"/>
                <a:gd name="connsiteX49" fmla="*/ 4205287 w 6953250"/>
                <a:gd name="connsiteY49" fmla="*/ 2319337 h 4084281"/>
                <a:gd name="connsiteX50" fmla="*/ 4257675 w 6953250"/>
                <a:gd name="connsiteY50" fmla="*/ 2281237 h 4084281"/>
                <a:gd name="connsiteX51" fmla="*/ 4381500 w 6953250"/>
                <a:gd name="connsiteY51" fmla="*/ 2333625 h 4084281"/>
                <a:gd name="connsiteX52" fmla="*/ 4476750 w 6953250"/>
                <a:gd name="connsiteY52" fmla="*/ 2390775 h 4084281"/>
                <a:gd name="connsiteX53" fmla="*/ 4562475 w 6953250"/>
                <a:gd name="connsiteY53" fmla="*/ 2400300 h 4084281"/>
                <a:gd name="connsiteX54" fmla="*/ 4691062 w 6953250"/>
                <a:gd name="connsiteY54" fmla="*/ 2357437 h 4084281"/>
                <a:gd name="connsiteX55" fmla="*/ 4829175 w 6953250"/>
                <a:gd name="connsiteY55" fmla="*/ 2305050 h 4084281"/>
                <a:gd name="connsiteX56" fmla="*/ 4986337 w 6953250"/>
                <a:gd name="connsiteY56" fmla="*/ 2233612 h 4084281"/>
                <a:gd name="connsiteX57" fmla="*/ 5138737 w 6953250"/>
                <a:gd name="connsiteY57" fmla="*/ 2205037 h 4084281"/>
                <a:gd name="connsiteX58" fmla="*/ 5191125 w 6953250"/>
                <a:gd name="connsiteY58" fmla="*/ 2152650 h 4084281"/>
                <a:gd name="connsiteX59" fmla="*/ 5253037 w 6953250"/>
                <a:gd name="connsiteY59" fmla="*/ 2085975 h 4084281"/>
                <a:gd name="connsiteX60" fmla="*/ 5381625 w 6953250"/>
                <a:gd name="connsiteY60" fmla="*/ 2100262 h 4084281"/>
                <a:gd name="connsiteX61" fmla="*/ 5534025 w 6953250"/>
                <a:gd name="connsiteY61" fmla="*/ 2057400 h 4084281"/>
                <a:gd name="connsiteX62" fmla="*/ 5629275 w 6953250"/>
                <a:gd name="connsiteY62" fmla="*/ 2000250 h 4084281"/>
                <a:gd name="connsiteX63" fmla="*/ 5762625 w 6953250"/>
                <a:gd name="connsiteY63" fmla="*/ 1995487 h 4084281"/>
                <a:gd name="connsiteX64" fmla="*/ 5934075 w 6953250"/>
                <a:gd name="connsiteY64" fmla="*/ 1952625 h 4084281"/>
                <a:gd name="connsiteX65" fmla="*/ 5986462 w 6953250"/>
                <a:gd name="connsiteY65" fmla="*/ 1905000 h 4084281"/>
                <a:gd name="connsiteX66" fmla="*/ 6100762 w 6953250"/>
                <a:gd name="connsiteY66" fmla="*/ 1914525 h 4084281"/>
                <a:gd name="connsiteX67" fmla="*/ 6296025 w 6953250"/>
                <a:gd name="connsiteY67" fmla="*/ 1900237 h 4084281"/>
                <a:gd name="connsiteX68" fmla="*/ 6505575 w 6953250"/>
                <a:gd name="connsiteY68" fmla="*/ 1919287 h 4084281"/>
                <a:gd name="connsiteX69" fmla="*/ 6605587 w 6953250"/>
                <a:gd name="connsiteY69" fmla="*/ 1900237 h 4084281"/>
                <a:gd name="connsiteX70" fmla="*/ 6753225 w 6953250"/>
                <a:gd name="connsiteY70" fmla="*/ 1885950 h 4084281"/>
                <a:gd name="connsiteX71" fmla="*/ 6910387 w 6953250"/>
                <a:gd name="connsiteY71" fmla="*/ 1857375 h 4084281"/>
                <a:gd name="connsiteX72" fmla="*/ 6943725 w 6953250"/>
                <a:gd name="connsiteY72" fmla="*/ 1852612 h 4084281"/>
                <a:gd name="connsiteX73" fmla="*/ 6948487 w 6953250"/>
                <a:gd name="connsiteY73" fmla="*/ 1028700 h 4084281"/>
                <a:gd name="connsiteX74" fmla="*/ 6953250 w 6953250"/>
                <a:gd name="connsiteY74" fmla="*/ 19050 h 4084281"/>
                <a:gd name="connsiteX75" fmla="*/ 6205537 w 6953250"/>
                <a:gd name="connsiteY75" fmla="*/ 0 h 4084281"/>
                <a:gd name="connsiteX0" fmla="*/ 6205537 w 6953250"/>
                <a:gd name="connsiteY0" fmla="*/ 0 h 4084281"/>
                <a:gd name="connsiteX1" fmla="*/ 5967412 w 6953250"/>
                <a:gd name="connsiteY1" fmla="*/ 338137 h 4084281"/>
                <a:gd name="connsiteX2" fmla="*/ 5795962 w 6953250"/>
                <a:gd name="connsiteY2" fmla="*/ 557212 h 4084281"/>
                <a:gd name="connsiteX3" fmla="*/ 5715000 w 6953250"/>
                <a:gd name="connsiteY3" fmla="*/ 728662 h 4084281"/>
                <a:gd name="connsiteX4" fmla="*/ 5481637 w 6953250"/>
                <a:gd name="connsiteY4" fmla="*/ 995362 h 4084281"/>
                <a:gd name="connsiteX5" fmla="*/ 5329237 w 6953250"/>
                <a:gd name="connsiteY5" fmla="*/ 1143000 h 4084281"/>
                <a:gd name="connsiteX6" fmla="*/ 4929187 w 6953250"/>
                <a:gd name="connsiteY6" fmla="*/ 1219200 h 4084281"/>
                <a:gd name="connsiteX7" fmla="*/ 4610100 w 6953250"/>
                <a:gd name="connsiteY7" fmla="*/ 1285875 h 4084281"/>
                <a:gd name="connsiteX8" fmla="*/ 4257675 w 6953250"/>
                <a:gd name="connsiteY8" fmla="*/ 1352550 h 4084281"/>
                <a:gd name="connsiteX9" fmla="*/ 3924300 w 6953250"/>
                <a:gd name="connsiteY9" fmla="*/ 1519237 h 4084281"/>
                <a:gd name="connsiteX10" fmla="*/ 3719512 w 6953250"/>
                <a:gd name="connsiteY10" fmla="*/ 1638300 h 4084281"/>
                <a:gd name="connsiteX11" fmla="*/ 3424237 w 6953250"/>
                <a:gd name="connsiteY11" fmla="*/ 1719262 h 4084281"/>
                <a:gd name="connsiteX12" fmla="*/ 3195637 w 6953250"/>
                <a:gd name="connsiteY12" fmla="*/ 1824037 h 4084281"/>
                <a:gd name="connsiteX13" fmla="*/ 2690812 w 6953250"/>
                <a:gd name="connsiteY13" fmla="*/ 2076450 h 4084281"/>
                <a:gd name="connsiteX14" fmla="*/ 2395537 w 6953250"/>
                <a:gd name="connsiteY14" fmla="*/ 2162175 h 4084281"/>
                <a:gd name="connsiteX15" fmla="*/ 2038350 w 6953250"/>
                <a:gd name="connsiteY15" fmla="*/ 2247900 h 4084281"/>
                <a:gd name="connsiteX16" fmla="*/ 1862137 w 6953250"/>
                <a:gd name="connsiteY16" fmla="*/ 2286000 h 4084281"/>
                <a:gd name="connsiteX17" fmla="*/ 1752600 w 6953250"/>
                <a:gd name="connsiteY17" fmla="*/ 2371725 h 4084281"/>
                <a:gd name="connsiteX18" fmla="*/ 1619250 w 6953250"/>
                <a:gd name="connsiteY18" fmla="*/ 2490787 h 4084281"/>
                <a:gd name="connsiteX19" fmla="*/ 1509712 w 6953250"/>
                <a:gd name="connsiteY19" fmla="*/ 2600325 h 4084281"/>
                <a:gd name="connsiteX20" fmla="*/ 1319212 w 6953250"/>
                <a:gd name="connsiteY20" fmla="*/ 2667000 h 4084281"/>
                <a:gd name="connsiteX21" fmla="*/ 985837 w 6953250"/>
                <a:gd name="connsiteY21" fmla="*/ 2667000 h 4084281"/>
                <a:gd name="connsiteX22" fmla="*/ 809625 w 6953250"/>
                <a:gd name="connsiteY22" fmla="*/ 2647950 h 4084281"/>
                <a:gd name="connsiteX23" fmla="*/ 504825 w 6953250"/>
                <a:gd name="connsiteY23" fmla="*/ 2628900 h 4084281"/>
                <a:gd name="connsiteX24" fmla="*/ 223837 w 6953250"/>
                <a:gd name="connsiteY24" fmla="*/ 2657475 h 4084281"/>
                <a:gd name="connsiteX25" fmla="*/ 142875 w 6953250"/>
                <a:gd name="connsiteY25" fmla="*/ 2667000 h 4084281"/>
                <a:gd name="connsiteX26" fmla="*/ 19050 w 6953250"/>
                <a:gd name="connsiteY26" fmla="*/ 2690812 h 4084281"/>
                <a:gd name="connsiteX27" fmla="*/ 9525 w 6953250"/>
                <a:gd name="connsiteY27" fmla="*/ 3609975 h 4084281"/>
                <a:gd name="connsiteX28" fmla="*/ 0 w 6953250"/>
                <a:gd name="connsiteY28" fmla="*/ 4081462 h 4084281"/>
                <a:gd name="connsiteX29" fmla="*/ 500063 w 6953250"/>
                <a:gd name="connsiteY29" fmla="*/ 3862388 h 4084281"/>
                <a:gd name="connsiteX30" fmla="*/ 1019175 w 6953250"/>
                <a:gd name="connsiteY30" fmla="*/ 3776662 h 4084281"/>
                <a:gd name="connsiteX31" fmla="*/ 1185862 w 6953250"/>
                <a:gd name="connsiteY31" fmla="*/ 3733800 h 4084281"/>
                <a:gd name="connsiteX32" fmla="*/ 1252537 w 6953250"/>
                <a:gd name="connsiteY32" fmla="*/ 3467100 h 4084281"/>
                <a:gd name="connsiteX33" fmla="*/ 1333500 w 6953250"/>
                <a:gd name="connsiteY33" fmla="*/ 3276600 h 4084281"/>
                <a:gd name="connsiteX34" fmla="*/ 1447800 w 6953250"/>
                <a:gd name="connsiteY34" fmla="*/ 3195637 h 4084281"/>
                <a:gd name="connsiteX35" fmla="*/ 1733550 w 6953250"/>
                <a:gd name="connsiteY35" fmla="*/ 3024187 h 4084281"/>
                <a:gd name="connsiteX36" fmla="*/ 1957387 w 6953250"/>
                <a:gd name="connsiteY36" fmla="*/ 2962275 h 4084281"/>
                <a:gd name="connsiteX37" fmla="*/ 2124075 w 6953250"/>
                <a:gd name="connsiteY37" fmla="*/ 2938462 h 4084281"/>
                <a:gd name="connsiteX38" fmla="*/ 2319337 w 6953250"/>
                <a:gd name="connsiteY38" fmla="*/ 2881312 h 4084281"/>
                <a:gd name="connsiteX39" fmla="*/ 2557462 w 6953250"/>
                <a:gd name="connsiteY39" fmla="*/ 2762250 h 4084281"/>
                <a:gd name="connsiteX40" fmla="*/ 2719387 w 6953250"/>
                <a:gd name="connsiteY40" fmla="*/ 2695575 h 4084281"/>
                <a:gd name="connsiteX41" fmla="*/ 2914650 w 6953250"/>
                <a:gd name="connsiteY41" fmla="*/ 2571750 h 4084281"/>
                <a:gd name="connsiteX42" fmla="*/ 3152775 w 6953250"/>
                <a:gd name="connsiteY42" fmla="*/ 2443162 h 4084281"/>
                <a:gd name="connsiteX43" fmla="*/ 3305175 w 6953250"/>
                <a:gd name="connsiteY43" fmla="*/ 2347912 h 4084281"/>
                <a:gd name="connsiteX44" fmla="*/ 3395662 w 6953250"/>
                <a:gd name="connsiteY44" fmla="*/ 2271712 h 4084281"/>
                <a:gd name="connsiteX45" fmla="*/ 3648075 w 6953250"/>
                <a:gd name="connsiteY45" fmla="*/ 2305050 h 4084281"/>
                <a:gd name="connsiteX46" fmla="*/ 3914775 w 6953250"/>
                <a:gd name="connsiteY46" fmla="*/ 2419350 h 4084281"/>
                <a:gd name="connsiteX47" fmla="*/ 4024312 w 6953250"/>
                <a:gd name="connsiteY47" fmla="*/ 2386012 h 4084281"/>
                <a:gd name="connsiteX48" fmla="*/ 4143375 w 6953250"/>
                <a:gd name="connsiteY48" fmla="*/ 2386012 h 4084281"/>
                <a:gd name="connsiteX49" fmla="*/ 4205287 w 6953250"/>
                <a:gd name="connsiteY49" fmla="*/ 2319337 h 4084281"/>
                <a:gd name="connsiteX50" fmla="*/ 4257675 w 6953250"/>
                <a:gd name="connsiteY50" fmla="*/ 2281237 h 4084281"/>
                <a:gd name="connsiteX51" fmla="*/ 4381500 w 6953250"/>
                <a:gd name="connsiteY51" fmla="*/ 2333625 h 4084281"/>
                <a:gd name="connsiteX52" fmla="*/ 4476750 w 6953250"/>
                <a:gd name="connsiteY52" fmla="*/ 2390775 h 4084281"/>
                <a:gd name="connsiteX53" fmla="*/ 4562475 w 6953250"/>
                <a:gd name="connsiteY53" fmla="*/ 2400300 h 4084281"/>
                <a:gd name="connsiteX54" fmla="*/ 4691062 w 6953250"/>
                <a:gd name="connsiteY54" fmla="*/ 2357437 h 4084281"/>
                <a:gd name="connsiteX55" fmla="*/ 4829175 w 6953250"/>
                <a:gd name="connsiteY55" fmla="*/ 2305050 h 4084281"/>
                <a:gd name="connsiteX56" fmla="*/ 4986337 w 6953250"/>
                <a:gd name="connsiteY56" fmla="*/ 2233612 h 4084281"/>
                <a:gd name="connsiteX57" fmla="*/ 5138737 w 6953250"/>
                <a:gd name="connsiteY57" fmla="*/ 2205037 h 4084281"/>
                <a:gd name="connsiteX58" fmla="*/ 5191125 w 6953250"/>
                <a:gd name="connsiteY58" fmla="*/ 2152650 h 4084281"/>
                <a:gd name="connsiteX59" fmla="*/ 5253037 w 6953250"/>
                <a:gd name="connsiteY59" fmla="*/ 2085975 h 4084281"/>
                <a:gd name="connsiteX60" fmla="*/ 5381625 w 6953250"/>
                <a:gd name="connsiteY60" fmla="*/ 2100262 h 4084281"/>
                <a:gd name="connsiteX61" fmla="*/ 5534025 w 6953250"/>
                <a:gd name="connsiteY61" fmla="*/ 2057400 h 4084281"/>
                <a:gd name="connsiteX62" fmla="*/ 5629275 w 6953250"/>
                <a:gd name="connsiteY62" fmla="*/ 2000250 h 4084281"/>
                <a:gd name="connsiteX63" fmla="*/ 5762625 w 6953250"/>
                <a:gd name="connsiteY63" fmla="*/ 1995487 h 4084281"/>
                <a:gd name="connsiteX64" fmla="*/ 5934075 w 6953250"/>
                <a:gd name="connsiteY64" fmla="*/ 1952625 h 4084281"/>
                <a:gd name="connsiteX65" fmla="*/ 5986462 w 6953250"/>
                <a:gd name="connsiteY65" fmla="*/ 1905000 h 4084281"/>
                <a:gd name="connsiteX66" fmla="*/ 6100762 w 6953250"/>
                <a:gd name="connsiteY66" fmla="*/ 1914525 h 4084281"/>
                <a:gd name="connsiteX67" fmla="*/ 6296025 w 6953250"/>
                <a:gd name="connsiteY67" fmla="*/ 1900237 h 4084281"/>
                <a:gd name="connsiteX68" fmla="*/ 6505575 w 6953250"/>
                <a:gd name="connsiteY68" fmla="*/ 1919287 h 4084281"/>
                <a:gd name="connsiteX69" fmla="*/ 6605587 w 6953250"/>
                <a:gd name="connsiteY69" fmla="*/ 1900237 h 4084281"/>
                <a:gd name="connsiteX70" fmla="*/ 6753225 w 6953250"/>
                <a:gd name="connsiteY70" fmla="*/ 1885950 h 4084281"/>
                <a:gd name="connsiteX71" fmla="*/ 6910387 w 6953250"/>
                <a:gd name="connsiteY71" fmla="*/ 1857375 h 4084281"/>
                <a:gd name="connsiteX72" fmla="*/ 6943725 w 6953250"/>
                <a:gd name="connsiteY72" fmla="*/ 1852612 h 4084281"/>
                <a:gd name="connsiteX73" fmla="*/ 6948487 w 6953250"/>
                <a:gd name="connsiteY73" fmla="*/ 1028700 h 4084281"/>
                <a:gd name="connsiteX74" fmla="*/ 6953250 w 6953250"/>
                <a:gd name="connsiteY74" fmla="*/ 19050 h 4084281"/>
                <a:gd name="connsiteX75" fmla="*/ 6205537 w 6953250"/>
                <a:gd name="connsiteY75" fmla="*/ 0 h 4084281"/>
                <a:gd name="connsiteX0" fmla="*/ 6205537 w 6953250"/>
                <a:gd name="connsiteY0" fmla="*/ 0 h 4084251"/>
                <a:gd name="connsiteX1" fmla="*/ 5967412 w 6953250"/>
                <a:gd name="connsiteY1" fmla="*/ 338137 h 4084251"/>
                <a:gd name="connsiteX2" fmla="*/ 5795962 w 6953250"/>
                <a:gd name="connsiteY2" fmla="*/ 557212 h 4084251"/>
                <a:gd name="connsiteX3" fmla="*/ 5715000 w 6953250"/>
                <a:gd name="connsiteY3" fmla="*/ 728662 h 4084251"/>
                <a:gd name="connsiteX4" fmla="*/ 5481637 w 6953250"/>
                <a:gd name="connsiteY4" fmla="*/ 995362 h 4084251"/>
                <a:gd name="connsiteX5" fmla="*/ 5329237 w 6953250"/>
                <a:gd name="connsiteY5" fmla="*/ 1143000 h 4084251"/>
                <a:gd name="connsiteX6" fmla="*/ 4929187 w 6953250"/>
                <a:gd name="connsiteY6" fmla="*/ 1219200 h 4084251"/>
                <a:gd name="connsiteX7" fmla="*/ 4610100 w 6953250"/>
                <a:gd name="connsiteY7" fmla="*/ 1285875 h 4084251"/>
                <a:gd name="connsiteX8" fmla="*/ 4257675 w 6953250"/>
                <a:gd name="connsiteY8" fmla="*/ 1352550 h 4084251"/>
                <a:gd name="connsiteX9" fmla="*/ 3924300 w 6953250"/>
                <a:gd name="connsiteY9" fmla="*/ 1519237 h 4084251"/>
                <a:gd name="connsiteX10" fmla="*/ 3719512 w 6953250"/>
                <a:gd name="connsiteY10" fmla="*/ 1638300 h 4084251"/>
                <a:gd name="connsiteX11" fmla="*/ 3424237 w 6953250"/>
                <a:gd name="connsiteY11" fmla="*/ 1719262 h 4084251"/>
                <a:gd name="connsiteX12" fmla="*/ 3195637 w 6953250"/>
                <a:gd name="connsiteY12" fmla="*/ 1824037 h 4084251"/>
                <a:gd name="connsiteX13" fmla="*/ 2690812 w 6953250"/>
                <a:gd name="connsiteY13" fmla="*/ 2076450 h 4084251"/>
                <a:gd name="connsiteX14" fmla="*/ 2395537 w 6953250"/>
                <a:gd name="connsiteY14" fmla="*/ 2162175 h 4084251"/>
                <a:gd name="connsiteX15" fmla="*/ 2038350 w 6953250"/>
                <a:gd name="connsiteY15" fmla="*/ 2247900 h 4084251"/>
                <a:gd name="connsiteX16" fmla="*/ 1862137 w 6953250"/>
                <a:gd name="connsiteY16" fmla="*/ 2286000 h 4084251"/>
                <a:gd name="connsiteX17" fmla="*/ 1752600 w 6953250"/>
                <a:gd name="connsiteY17" fmla="*/ 2371725 h 4084251"/>
                <a:gd name="connsiteX18" fmla="*/ 1619250 w 6953250"/>
                <a:gd name="connsiteY18" fmla="*/ 2490787 h 4084251"/>
                <a:gd name="connsiteX19" fmla="*/ 1509712 w 6953250"/>
                <a:gd name="connsiteY19" fmla="*/ 2600325 h 4084251"/>
                <a:gd name="connsiteX20" fmla="*/ 1319212 w 6953250"/>
                <a:gd name="connsiteY20" fmla="*/ 2667000 h 4084251"/>
                <a:gd name="connsiteX21" fmla="*/ 985837 w 6953250"/>
                <a:gd name="connsiteY21" fmla="*/ 2667000 h 4084251"/>
                <a:gd name="connsiteX22" fmla="*/ 809625 w 6953250"/>
                <a:gd name="connsiteY22" fmla="*/ 2647950 h 4084251"/>
                <a:gd name="connsiteX23" fmla="*/ 504825 w 6953250"/>
                <a:gd name="connsiteY23" fmla="*/ 2628900 h 4084251"/>
                <a:gd name="connsiteX24" fmla="*/ 223837 w 6953250"/>
                <a:gd name="connsiteY24" fmla="*/ 2657475 h 4084251"/>
                <a:gd name="connsiteX25" fmla="*/ 142875 w 6953250"/>
                <a:gd name="connsiteY25" fmla="*/ 2667000 h 4084251"/>
                <a:gd name="connsiteX26" fmla="*/ 19050 w 6953250"/>
                <a:gd name="connsiteY26" fmla="*/ 2690812 h 4084251"/>
                <a:gd name="connsiteX27" fmla="*/ 9525 w 6953250"/>
                <a:gd name="connsiteY27" fmla="*/ 3609975 h 4084251"/>
                <a:gd name="connsiteX28" fmla="*/ 0 w 6953250"/>
                <a:gd name="connsiteY28" fmla="*/ 4081462 h 4084251"/>
                <a:gd name="connsiteX29" fmla="*/ 500063 w 6953250"/>
                <a:gd name="connsiteY29" fmla="*/ 3862388 h 4084251"/>
                <a:gd name="connsiteX30" fmla="*/ 895350 w 6953250"/>
                <a:gd name="connsiteY30" fmla="*/ 3790950 h 4084251"/>
                <a:gd name="connsiteX31" fmla="*/ 1185862 w 6953250"/>
                <a:gd name="connsiteY31" fmla="*/ 3733800 h 4084251"/>
                <a:gd name="connsiteX32" fmla="*/ 1252537 w 6953250"/>
                <a:gd name="connsiteY32" fmla="*/ 3467100 h 4084251"/>
                <a:gd name="connsiteX33" fmla="*/ 1333500 w 6953250"/>
                <a:gd name="connsiteY33" fmla="*/ 3276600 h 4084251"/>
                <a:gd name="connsiteX34" fmla="*/ 1447800 w 6953250"/>
                <a:gd name="connsiteY34" fmla="*/ 3195637 h 4084251"/>
                <a:gd name="connsiteX35" fmla="*/ 1733550 w 6953250"/>
                <a:gd name="connsiteY35" fmla="*/ 3024187 h 4084251"/>
                <a:gd name="connsiteX36" fmla="*/ 1957387 w 6953250"/>
                <a:gd name="connsiteY36" fmla="*/ 2962275 h 4084251"/>
                <a:gd name="connsiteX37" fmla="*/ 2124075 w 6953250"/>
                <a:gd name="connsiteY37" fmla="*/ 2938462 h 4084251"/>
                <a:gd name="connsiteX38" fmla="*/ 2319337 w 6953250"/>
                <a:gd name="connsiteY38" fmla="*/ 2881312 h 4084251"/>
                <a:gd name="connsiteX39" fmla="*/ 2557462 w 6953250"/>
                <a:gd name="connsiteY39" fmla="*/ 2762250 h 4084251"/>
                <a:gd name="connsiteX40" fmla="*/ 2719387 w 6953250"/>
                <a:gd name="connsiteY40" fmla="*/ 2695575 h 4084251"/>
                <a:gd name="connsiteX41" fmla="*/ 2914650 w 6953250"/>
                <a:gd name="connsiteY41" fmla="*/ 2571750 h 4084251"/>
                <a:gd name="connsiteX42" fmla="*/ 3152775 w 6953250"/>
                <a:gd name="connsiteY42" fmla="*/ 2443162 h 4084251"/>
                <a:gd name="connsiteX43" fmla="*/ 3305175 w 6953250"/>
                <a:gd name="connsiteY43" fmla="*/ 2347912 h 4084251"/>
                <a:gd name="connsiteX44" fmla="*/ 3395662 w 6953250"/>
                <a:gd name="connsiteY44" fmla="*/ 2271712 h 4084251"/>
                <a:gd name="connsiteX45" fmla="*/ 3648075 w 6953250"/>
                <a:gd name="connsiteY45" fmla="*/ 2305050 h 4084251"/>
                <a:gd name="connsiteX46" fmla="*/ 3914775 w 6953250"/>
                <a:gd name="connsiteY46" fmla="*/ 2419350 h 4084251"/>
                <a:gd name="connsiteX47" fmla="*/ 4024312 w 6953250"/>
                <a:gd name="connsiteY47" fmla="*/ 2386012 h 4084251"/>
                <a:gd name="connsiteX48" fmla="*/ 4143375 w 6953250"/>
                <a:gd name="connsiteY48" fmla="*/ 2386012 h 4084251"/>
                <a:gd name="connsiteX49" fmla="*/ 4205287 w 6953250"/>
                <a:gd name="connsiteY49" fmla="*/ 2319337 h 4084251"/>
                <a:gd name="connsiteX50" fmla="*/ 4257675 w 6953250"/>
                <a:gd name="connsiteY50" fmla="*/ 2281237 h 4084251"/>
                <a:gd name="connsiteX51" fmla="*/ 4381500 w 6953250"/>
                <a:gd name="connsiteY51" fmla="*/ 2333625 h 4084251"/>
                <a:gd name="connsiteX52" fmla="*/ 4476750 w 6953250"/>
                <a:gd name="connsiteY52" fmla="*/ 2390775 h 4084251"/>
                <a:gd name="connsiteX53" fmla="*/ 4562475 w 6953250"/>
                <a:gd name="connsiteY53" fmla="*/ 2400300 h 4084251"/>
                <a:gd name="connsiteX54" fmla="*/ 4691062 w 6953250"/>
                <a:gd name="connsiteY54" fmla="*/ 2357437 h 4084251"/>
                <a:gd name="connsiteX55" fmla="*/ 4829175 w 6953250"/>
                <a:gd name="connsiteY55" fmla="*/ 2305050 h 4084251"/>
                <a:gd name="connsiteX56" fmla="*/ 4986337 w 6953250"/>
                <a:gd name="connsiteY56" fmla="*/ 2233612 h 4084251"/>
                <a:gd name="connsiteX57" fmla="*/ 5138737 w 6953250"/>
                <a:gd name="connsiteY57" fmla="*/ 2205037 h 4084251"/>
                <a:gd name="connsiteX58" fmla="*/ 5191125 w 6953250"/>
                <a:gd name="connsiteY58" fmla="*/ 2152650 h 4084251"/>
                <a:gd name="connsiteX59" fmla="*/ 5253037 w 6953250"/>
                <a:gd name="connsiteY59" fmla="*/ 2085975 h 4084251"/>
                <a:gd name="connsiteX60" fmla="*/ 5381625 w 6953250"/>
                <a:gd name="connsiteY60" fmla="*/ 2100262 h 4084251"/>
                <a:gd name="connsiteX61" fmla="*/ 5534025 w 6953250"/>
                <a:gd name="connsiteY61" fmla="*/ 2057400 h 4084251"/>
                <a:gd name="connsiteX62" fmla="*/ 5629275 w 6953250"/>
                <a:gd name="connsiteY62" fmla="*/ 2000250 h 4084251"/>
                <a:gd name="connsiteX63" fmla="*/ 5762625 w 6953250"/>
                <a:gd name="connsiteY63" fmla="*/ 1995487 h 4084251"/>
                <a:gd name="connsiteX64" fmla="*/ 5934075 w 6953250"/>
                <a:gd name="connsiteY64" fmla="*/ 1952625 h 4084251"/>
                <a:gd name="connsiteX65" fmla="*/ 5986462 w 6953250"/>
                <a:gd name="connsiteY65" fmla="*/ 1905000 h 4084251"/>
                <a:gd name="connsiteX66" fmla="*/ 6100762 w 6953250"/>
                <a:gd name="connsiteY66" fmla="*/ 1914525 h 4084251"/>
                <a:gd name="connsiteX67" fmla="*/ 6296025 w 6953250"/>
                <a:gd name="connsiteY67" fmla="*/ 1900237 h 4084251"/>
                <a:gd name="connsiteX68" fmla="*/ 6505575 w 6953250"/>
                <a:gd name="connsiteY68" fmla="*/ 1919287 h 4084251"/>
                <a:gd name="connsiteX69" fmla="*/ 6605587 w 6953250"/>
                <a:gd name="connsiteY69" fmla="*/ 1900237 h 4084251"/>
                <a:gd name="connsiteX70" fmla="*/ 6753225 w 6953250"/>
                <a:gd name="connsiteY70" fmla="*/ 1885950 h 4084251"/>
                <a:gd name="connsiteX71" fmla="*/ 6910387 w 6953250"/>
                <a:gd name="connsiteY71" fmla="*/ 1857375 h 4084251"/>
                <a:gd name="connsiteX72" fmla="*/ 6943725 w 6953250"/>
                <a:gd name="connsiteY72" fmla="*/ 1852612 h 4084251"/>
                <a:gd name="connsiteX73" fmla="*/ 6948487 w 6953250"/>
                <a:gd name="connsiteY73" fmla="*/ 1028700 h 4084251"/>
                <a:gd name="connsiteX74" fmla="*/ 6953250 w 6953250"/>
                <a:gd name="connsiteY74" fmla="*/ 19050 h 4084251"/>
                <a:gd name="connsiteX75" fmla="*/ 6205537 w 6953250"/>
                <a:gd name="connsiteY75" fmla="*/ 0 h 4084251"/>
                <a:gd name="connsiteX0" fmla="*/ 6205537 w 6953250"/>
                <a:gd name="connsiteY0" fmla="*/ 0 h 4084251"/>
                <a:gd name="connsiteX1" fmla="*/ 5967412 w 6953250"/>
                <a:gd name="connsiteY1" fmla="*/ 338137 h 4084251"/>
                <a:gd name="connsiteX2" fmla="*/ 5795962 w 6953250"/>
                <a:gd name="connsiteY2" fmla="*/ 557212 h 4084251"/>
                <a:gd name="connsiteX3" fmla="*/ 5715000 w 6953250"/>
                <a:gd name="connsiteY3" fmla="*/ 728662 h 4084251"/>
                <a:gd name="connsiteX4" fmla="*/ 5481637 w 6953250"/>
                <a:gd name="connsiteY4" fmla="*/ 995362 h 4084251"/>
                <a:gd name="connsiteX5" fmla="*/ 5329237 w 6953250"/>
                <a:gd name="connsiteY5" fmla="*/ 1143000 h 4084251"/>
                <a:gd name="connsiteX6" fmla="*/ 4929187 w 6953250"/>
                <a:gd name="connsiteY6" fmla="*/ 1219200 h 4084251"/>
                <a:gd name="connsiteX7" fmla="*/ 4610100 w 6953250"/>
                <a:gd name="connsiteY7" fmla="*/ 1285875 h 4084251"/>
                <a:gd name="connsiteX8" fmla="*/ 4257675 w 6953250"/>
                <a:gd name="connsiteY8" fmla="*/ 1352550 h 4084251"/>
                <a:gd name="connsiteX9" fmla="*/ 3924300 w 6953250"/>
                <a:gd name="connsiteY9" fmla="*/ 1519237 h 4084251"/>
                <a:gd name="connsiteX10" fmla="*/ 3719512 w 6953250"/>
                <a:gd name="connsiteY10" fmla="*/ 1638300 h 4084251"/>
                <a:gd name="connsiteX11" fmla="*/ 3424237 w 6953250"/>
                <a:gd name="connsiteY11" fmla="*/ 1719262 h 4084251"/>
                <a:gd name="connsiteX12" fmla="*/ 3195637 w 6953250"/>
                <a:gd name="connsiteY12" fmla="*/ 1824037 h 4084251"/>
                <a:gd name="connsiteX13" fmla="*/ 2690812 w 6953250"/>
                <a:gd name="connsiteY13" fmla="*/ 2076450 h 4084251"/>
                <a:gd name="connsiteX14" fmla="*/ 2395537 w 6953250"/>
                <a:gd name="connsiteY14" fmla="*/ 2162175 h 4084251"/>
                <a:gd name="connsiteX15" fmla="*/ 2038350 w 6953250"/>
                <a:gd name="connsiteY15" fmla="*/ 2247900 h 4084251"/>
                <a:gd name="connsiteX16" fmla="*/ 1862137 w 6953250"/>
                <a:gd name="connsiteY16" fmla="*/ 2286000 h 4084251"/>
                <a:gd name="connsiteX17" fmla="*/ 1752600 w 6953250"/>
                <a:gd name="connsiteY17" fmla="*/ 2371725 h 4084251"/>
                <a:gd name="connsiteX18" fmla="*/ 1619250 w 6953250"/>
                <a:gd name="connsiteY18" fmla="*/ 2490787 h 4084251"/>
                <a:gd name="connsiteX19" fmla="*/ 1509712 w 6953250"/>
                <a:gd name="connsiteY19" fmla="*/ 2600325 h 4084251"/>
                <a:gd name="connsiteX20" fmla="*/ 1319212 w 6953250"/>
                <a:gd name="connsiteY20" fmla="*/ 2667000 h 4084251"/>
                <a:gd name="connsiteX21" fmla="*/ 985837 w 6953250"/>
                <a:gd name="connsiteY21" fmla="*/ 2667000 h 4084251"/>
                <a:gd name="connsiteX22" fmla="*/ 809625 w 6953250"/>
                <a:gd name="connsiteY22" fmla="*/ 2647950 h 4084251"/>
                <a:gd name="connsiteX23" fmla="*/ 504825 w 6953250"/>
                <a:gd name="connsiteY23" fmla="*/ 2628900 h 4084251"/>
                <a:gd name="connsiteX24" fmla="*/ 223837 w 6953250"/>
                <a:gd name="connsiteY24" fmla="*/ 2657475 h 4084251"/>
                <a:gd name="connsiteX25" fmla="*/ 142875 w 6953250"/>
                <a:gd name="connsiteY25" fmla="*/ 2667000 h 4084251"/>
                <a:gd name="connsiteX26" fmla="*/ 19050 w 6953250"/>
                <a:gd name="connsiteY26" fmla="*/ 2690812 h 4084251"/>
                <a:gd name="connsiteX27" fmla="*/ 9525 w 6953250"/>
                <a:gd name="connsiteY27" fmla="*/ 3609975 h 4084251"/>
                <a:gd name="connsiteX28" fmla="*/ 0 w 6953250"/>
                <a:gd name="connsiteY28" fmla="*/ 4081462 h 4084251"/>
                <a:gd name="connsiteX29" fmla="*/ 500063 w 6953250"/>
                <a:gd name="connsiteY29" fmla="*/ 3862388 h 4084251"/>
                <a:gd name="connsiteX30" fmla="*/ 895350 w 6953250"/>
                <a:gd name="connsiteY30" fmla="*/ 3790950 h 4084251"/>
                <a:gd name="connsiteX31" fmla="*/ 1185862 w 6953250"/>
                <a:gd name="connsiteY31" fmla="*/ 3733800 h 4084251"/>
                <a:gd name="connsiteX32" fmla="*/ 1252537 w 6953250"/>
                <a:gd name="connsiteY32" fmla="*/ 3467100 h 4084251"/>
                <a:gd name="connsiteX33" fmla="*/ 1333500 w 6953250"/>
                <a:gd name="connsiteY33" fmla="*/ 3276600 h 4084251"/>
                <a:gd name="connsiteX34" fmla="*/ 1447800 w 6953250"/>
                <a:gd name="connsiteY34" fmla="*/ 3195637 h 4084251"/>
                <a:gd name="connsiteX35" fmla="*/ 1733550 w 6953250"/>
                <a:gd name="connsiteY35" fmla="*/ 3024187 h 4084251"/>
                <a:gd name="connsiteX36" fmla="*/ 1957387 w 6953250"/>
                <a:gd name="connsiteY36" fmla="*/ 2962275 h 4084251"/>
                <a:gd name="connsiteX37" fmla="*/ 2124075 w 6953250"/>
                <a:gd name="connsiteY37" fmla="*/ 2938462 h 4084251"/>
                <a:gd name="connsiteX38" fmla="*/ 2319337 w 6953250"/>
                <a:gd name="connsiteY38" fmla="*/ 2881312 h 4084251"/>
                <a:gd name="connsiteX39" fmla="*/ 2557462 w 6953250"/>
                <a:gd name="connsiteY39" fmla="*/ 2762250 h 4084251"/>
                <a:gd name="connsiteX40" fmla="*/ 2719387 w 6953250"/>
                <a:gd name="connsiteY40" fmla="*/ 2695575 h 4084251"/>
                <a:gd name="connsiteX41" fmla="*/ 2914650 w 6953250"/>
                <a:gd name="connsiteY41" fmla="*/ 2571750 h 4084251"/>
                <a:gd name="connsiteX42" fmla="*/ 3152775 w 6953250"/>
                <a:gd name="connsiteY42" fmla="*/ 2443162 h 4084251"/>
                <a:gd name="connsiteX43" fmla="*/ 3305175 w 6953250"/>
                <a:gd name="connsiteY43" fmla="*/ 2347912 h 4084251"/>
                <a:gd name="connsiteX44" fmla="*/ 3395662 w 6953250"/>
                <a:gd name="connsiteY44" fmla="*/ 2271712 h 4084251"/>
                <a:gd name="connsiteX45" fmla="*/ 3648075 w 6953250"/>
                <a:gd name="connsiteY45" fmla="*/ 2305050 h 4084251"/>
                <a:gd name="connsiteX46" fmla="*/ 3914775 w 6953250"/>
                <a:gd name="connsiteY46" fmla="*/ 2419350 h 4084251"/>
                <a:gd name="connsiteX47" fmla="*/ 4024312 w 6953250"/>
                <a:gd name="connsiteY47" fmla="*/ 2386012 h 4084251"/>
                <a:gd name="connsiteX48" fmla="*/ 4143375 w 6953250"/>
                <a:gd name="connsiteY48" fmla="*/ 2386012 h 4084251"/>
                <a:gd name="connsiteX49" fmla="*/ 4205287 w 6953250"/>
                <a:gd name="connsiteY49" fmla="*/ 2319337 h 4084251"/>
                <a:gd name="connsiteX50" fmla="*/ 4257675 w 6953250"/>
                <a:gd name="connsiteY50" fmla="*/ 2281237 h 4084251"/>
                <a:gd name="connsiteX51" fmla="*/ 4381500 w 6953250"/>
                <a:gd name="connsiteY51" fmla="*/ 2333625 h 4084251"/>
                <a:gd name="connsiteX52" fmla="*/ 4476750 w 6953250"/>
                <a:gd name="connsiteY52" fmla="*/ 2390775 h 4084251"/>
                <a:gd name="connsiteX53" fmla="*/ 4562475 w 6953250"/>
                <a:gd name="connsiteY53" fmla="*/ 2400300 h 4084251"/>
                <a:gd name="connsiteX54" fmla="*/ 4691062 w 6953250"/>
                <a:gd name="connsiteY54" fmla="*/ 2357437 h 4084251"/>
                <a:gd name="connsiteX55" fmla="*/ 4829175 w 6953250"/>
                <a:gd name="connsiteY55" fmla="*/ 2305050 h 4084251"/>
                <a:gd name="connsiteX56" fmla="*/ 4986337 w 6953250"/>
                <a:gd name="connsiteY56" fmla="*/ 2233612 h 4084251"/>
                <a:gd name="connsiteX57" fmla="*/ 5138737 w 6953250"/>
                <a:gd name="connsiteY57" fmla="*/ 2205037 h 4084251"/>
                <a:gd name="connsiteX58" fmla="*/ 5191125 w 6953250"/>
                <a:gd name="connsiteY58" fmla="*/ 2152650 h 4084251"/>
                <a:gd name="connsiteX59" fmla="*/ 5253037 w 6953250"/>
                <a:gd name="connsiteY59" fmla="*/ 2085975 h 4084251"/>
                <a:gd name="connsiteX60" fmla="*/ 5381625 w 6953250"/>
                <a:gd name="connsiteY60" fmla="*/ 2100262 h 4084251"/>
                <a:gd name="connsiteX61" fmla="*/ 5534025 w 6953250"/>
                <a:gd name="connsiteY61" fmla="*/ 2057400 h 4084251"/>
                <a:gd name="connsiteX62" fmla="*/ 5629275 w 6953250"/>
                <a:gd name="connsiteY62" fmla="*/ 2000250 h 4084251"/>
                <a:gd name="connsiteX63" fmla="*/ 5762625 w 6953250"/>
                <a:gd name="connsiteY63" fmla="*/ 1995487 h 4084251"/>
                <a:gd name="connsiteX64" fmla="*/ 5934075 w 6953250"/>
                <a:gd name="connsiteY64" fmla="*/ 1952625 h 4084251"/>
                <a:gd name="connsiteX65" fmla="*/ 5986462 w 6953250"/>
                <a:gd name="connsiteY65" fmla="*/ 1905000 h 4084251"/>
                <a:gd name="connsiteX66" fmla="*/ 6100762 w 6953250"/>
                <a:gd name="connsiteY66" fmla="*/ 1914525 h 4084251"/>
                <a:gd name="connsiteX67" fmla="*/ 6296025 w 6953250"/>
                <a:gd name="connsiteY67" fmla="*/ 1900237 h 4084251"/>
                <a:gd name="connsiteX68" fmla="*/ 6505575 w 6953250"/>
                <a:gd name="connsiteY68" fmla="*/ 1919287 h 4084251"/>
                <a:gd name="connsiteX69" fmla="*/ 6605587 w 6953250"/>
                <a:gd name="connsiteY69" fmla="*/ 1900237 h 4084251"/>
                <a:gd name="connsiteX70" fmla="*/ 6753225 w 6953250"/>
                <a:gd name="connsiteY70" fmla="*/ 1885950 h 4084251"/>
                <a:gd name="connsiteX71" fmla="*/ 6910387 w 6953250"/>
                <a:gd name="connsiteY71" fmla="*/ 1857375 h 4084251"/>
                <a:gd name="connsiteX72" fmla="*/ 6943725 w 6953250"/>
                <a:gd name="connsiteY72" fmla="*/ 1852612 h 4084251"/>
                <a:gd name="connsiteX73" fmla="*/ 6948487 w 6953250"/>
                <a:gd name="connsiteY73" fmla="*/ 1028700 h 4084251"/>
                <a:gd name="connsiteX74" fmla="*/ 6953250 w 6953250"/>
                <a:gd name="connsiteY74" fmla="*/ 19050 h 4084251"/>
                <a:gd name="connsiteX75" fmla="*/ 6205537 w 6953250"/>
                <a:gd name="connsiteY75" fmla="*/ 0 h 4084251"/>
                <a:gd name="connsiteX0" fmla="*/ 6205537 w 6953250"/>
                <a:gd name="connsiteY0" fmla="*/ 0 h 4084251"/>
                <a:gd name="connsiteX1" fmla="*/ 5967412 w 6953250"/>
                <a:gd name="connsiteY1" fmla="*/ 338137 h 4084251"/>
                <a:gd name="connsiteX2" fmla="*/ 5795962 w 6953250"/>
                <a:gd name="connsiteY2" fmla="*/ 557212 h 4084251"/>
                <a:gd name="connsiteX3" fmla="*/ 5715000 w 6953250"/>
                <a:gd name="connsiteY3" fmla="*/ 728662 h 4084251"/>
                <a:gd name="connsiteX4" fmla="*/ 5481637 w 6953250"/>
                <a:gd name="connsiteY4" fmla="*/ 995362 h 4084251"/>
                <a:gd name="connsiteX5" fmla="*/ 5329237 w 6953250"/>
                <a:gd name="connsiteY5" fmla="*/ 1143000 h 4084251"/>
                <a:gd name="connsiteX6" fmla="*/ 4929187 w 6953250"/>
                <a:gd name="connsiteY6" fmla="*/ 1219200 h 4084251"/>
                <a:gd name="connsiteX7" fmla="*/ 4610100 w 6953250"/>
                <a:gd name="connsiteY7" fmla="*/ 1285875 h 4084251"/>
                <a:gd name="connsiteX8" fmla="*/ 4257675 w 6953250"/>
                <a:gd name="connsiteY8" fmla="*/ 1352550 h 4084251"/>
                <a:gd name="connsiteX9" fmla="*/ 3924300 w 6953250"/>
                <a:gd name="connsiteY9" fmla="*/ 1519237 h 4084251"/>
                <a:gd name="connsiteX10" fmla="*/ 3719512 w 6953250"/>
                <a:gd name="connsiteY10" fmla="*/ 1638300 h 4084251"/>
                <a:gd name="connsiteX11" fmla="*/ 3424237 w 6953250"/>
                <a:gd name="connsiteY11" fmla="*/ 1719262 h 4084251"/>
                <a:gd name="connsiteX12" fmla="*/ 3195637 w 6953250"/>
                <a:gd name="connsiteY12" fmla="*/ 1824037 h 4084251"/>
                <a:gd name="connsiteX13" fmla="*/ 2690812 w 6953250"/>
                <a:gd name="connsiteY13" fmla="*/ 2076450 h 4084251"/>
                <a:gd name="connsiteX14" fmla="*/ 2395537 w 6953250"/>
                <a:gd name="connsiteY14" fmla="*/ 2162175 h 4084251"/>
                <a:gd name="connsiteX15" fmla="*/ 2038350 w 6953250"/>
                <a:gd name="connsiteY15" fmla="*/ 2247900 h 4084251"/>
                <a:gd name="connsiteX16" fmla="*/ 1862137 w 6953250"/>
                <a:gd name="connsiteY16" fmla="*/ 2286000 h 4084251"/>
                <a:gd name="connsiteX17" fmla="*/ 1752600 w 6953250"/>
                <a:gd name="connsiteY17" fmla="*/ 2371725 h 4084251"/>
                <a:gd name="connsiteX18" fmla="*/ 1619250 w 6953250"/>
                <a:gd name="connsiteY18" fmla="*/ 2490787 h 4084251"/>
                <a:gd name="connsiteX19" fmla="*/ 1509712 w 6953250"/>
                <a:gd name="connsiteY19" fmla="*/ 2600325 h 4084251"/>
                <a:gd name="connsiteX20" fmla="*/ 1319212 w 6953250"/>
                <a:gd name="connsiteY20" fmla="*/ 2667000 h 4084251"/>
                <a:gd name="connsiteX21" fmla="*/ 985837 w 6953250"/>
                <a:gd name="connsiteY21" fmla="*/ 2667000 h 4084251"/>
                <a:gd name="connsiteX22" fmla="*/ 809625 w 6953250"/>
                <a:gd name="connsiteY22" fmla="*/ 2647950 h 4084251"/>
                <a:gd name="connsiteX23" fmla="*/ 504825 w 6953250"/>
                <a:gd name="connsiteY23" fmla="*/ 2628900 h 4084251"/>
                <a:gd name="connsiteX24" fmla="*/ 223837 w 6953250"/>
                <a:gd name="connsiteY24" fmla="*/ 2657475 h 4084251"/>
                <a:gd name="connsiteX25" fmla="*/ 142875 w 6953250"/>
                <a:gd name="connsiteY25" fmla="*/ 2667000 h 4084251"/>
                <a:gd name="connsiteX26" fmla="*/ 19050 w 6953250"/>
                <a:gd name="connsiteY26" fmla="*/ 2690812 h 4084251"/>
                <a:gd name="connsiteX27" fmla="*/ 9525 w 6953250"/>
                <a:gd name="connsiteY27" fmla="*/ 3609975 h 4084251"/>
                <a:gd name="connsiteX28" fmla="*/ 0 w 6953250"/>
                <a:gd name="connsiteY28" fmla="*/ 4081462 h 4084251"/>
                <a:gd name="connsiteX29" fmla="*/ 500063 w 6953250"/>
                <a:gd name="connsiteY29" fmla="*/ 3862388 h 4084251"/>
                <a:gd name="connsiteX30" fmla="*/ 895350 w 6953250"/>
                <a:gd name="connsiteY30" fmla="*/ 3790950 h 4084251"/>
                <a:gd name="connsiteX31" fmla="*/ 1185862 w 6953250"/>
                <a:gd name="connsiteY31" fmla="*/ 3733800 h 4084251"/>
                <a:gd name="connsiteX32" fmla="*/ 1252537 w 6953250"/>
                <a:gd name="connsiteY32" fmla="*/ 3467100 h 4084251"/>
                <a:gd name="connsiteX33" fmla="*/ 1333500 w 6953250"/>
                <a:gd name="connsiteY33" fmla="*/ 3276600 h 4084251"/>
                <a:gd name="connsiteX34" fmla="*/ 1447800 w 6953250"/>
                <a:gd name="connsiteY34" fmla="*/ 3195637 h 4084251"/>
                <a:gd name="connsiteX35" fmla="*/ 1733550 w 6953250"/>
                <a:gd name="connsiteY35" fmla="*/ 3024187 h 4084251"/>
                <a:gd name="connsiteX36" fmla="*/ 1957387 w 6953250"/>
                <a:gd name="connsiteY36" fmla="*/ 2962275 h 4084251"/>
                <a:gd name="connsiteX37" fmla="*/ 2124075 w 6953250"/>
                <a:gd name="connsiteY37" fmla="*/ 2938462 h 4084251"/>
                <a:gd name="connsiteX38" fmla="*/ 2319337 w 6953250"/>
                <a:gd name="connsiteY38" fmla="*/ 2881312 h 4084251"/>
                <a:gd name="connsiteX39" fmla="*/ 2557462 w 6953250"/>
                <a:gd name="connsiteY39" fmla="*/ 2762250 h 4084251"/>
                <a:gd name="connsiteX40" fmla="*/ 2719387 w 6953250"/>
                <a:gd name="connsiteY40" fmla="*/ 2695575 h 4084251"/>
                <a:gd name="connsiteX41" fmla="*/ 2914650 w 6953250"/>
                <a:gd name="connsiteY41" fmla="*/ 2571750 h 4084251"/>
                <a:gd name="connsiteX42" fmla="*/ 3152775 w 6953250"/>
                <a:gd name="connsiteY42" fmla="*/ 2443162 h 4084251"/>
                <a:gd name="connsiteX43" fmla="*/ 3305175 w 6953250"/>
                <a:gd name="connsiteY43" fmla="*/ 2347912 h 4084251"/>
                <a:gd name="connsiteX44" fmla="*/ 3395662 w 6953250"/>
                <a:gd name="connsiteY44" fmla="*/ 2271712 h 4084251"/>
                <a:gd name="connsiteX45" fmla="*/ 3648075 w 6953250"/>
                <a:gd name="connsiteY45" fmla="*/ 2305050 h 4084251"/>
                <a:gd name="connsiteX46" fmla="*/ 3914775 w 6953250"/>
                <a:gd name="connsiteY46" fmla="*/ 2419350 h 4084251"/>
                <a:gd name="connsiteX47" fmla="*/ 4024312 w 6953250"/>
                <a:gd name="connsiteY47" fmla="*/ 2386012 h 4084251"/>
                <a:gd name="connsiteX48" fmla="*/ 4143375 w 6953250"/>
                <a:gd name="connsiteY48" fmla="*/ 2386012 h 4084251"/>
                <a:gd name="connsiteX49" fmla="*/ 4205287 w 6953250"/>
                <a:gd name="connsiteY49" fmla="*/ 2319337 h 4084251"/>
                <a:gd name="connsiteX50" fmla="*/ 4257675 w 6953250"/>
                <a:gd name="connsiteY50" fmla="*/ 2281237 h 4084251"/>
                <a:gd name="connsiteX51" fmla="*/ 4381500 w 6953250"/>
                <a:gd name="connsiteY51" fmla="*/ 2333625 h 4084251"/>
                <a:gd name="connsiteX52" fmla="*/ 4476750 w 6953250"/>
                <a:gd name="connsiteY52" fmla="*/ 2390775 h 4084251"/>
                <a:gd name="connsiteX53" fmla="*/ 4562475 w 6953250"/>
                <a:gd name="connsiteY53" fmla="*/ 2400300 h 4084251"/>
                <a:gd name="connsiteX54" fmla="*/ 4691062 w 6953250"/>
                <a:gd name="connsiteY54" fmla="*/ 2357437 h 4084251"/>
                <a:gd name="connsiteX55" fmla="*/ 4829175 w 6953250"/>
                <a:gd name="connsiteY55" fmla="*/ 2305050 h 4084251"/>
                <a:gd name="connsiteX56" fmla="*/ 4986337 w 6953250"/>
                <a:gd name="connsiteY56" fmla="*/ 2233612 h 4084251"/>
                <a:gd name="connsiteX57" fmla="*/ 5138737 w 6953250"/>
                <a:gd name="connsiteY57" fmla="*/ 2205037 h 4084251"/>
                <a:gd name="connsiteX58" fmla="*/ 5191125 w 6953250"/>
                <a:gd name="connsiteY58" fmla="*/ 2152650 h 4084251"/>
                <a:gd name="connsiteX59" fmla="*/ 5253037 w 6953250"/>
                <a:gd name="connsiteY59" fmla="*/ 2085975 h 4084251"/>
                <a:gd name="connsiteX60" fmla="*/ 5381625 w 6953250"/>
                <a:gd name="connsiteY60" fmla="*/ 2100262 h 4084251"/>
                <a:gd name="connsiteX61" fmla="*/ 5534025 w 6953250"/>
                <a:gd name="connsiteY61" fmla="*/ 2057400 h 4084251"/>
                <a:gd name="connsiteX62" fmla="*/ 5629275 w 6953250"/>
                <a:gd name="connsiteY62" fmla="*/ 2000250 h 4084251"/>
                <a:gd name="connsiteX63" fmla="*/ 5762625 w 6953250"/>
                <a:gd name="connsiteY63" fmla="*/ 1995487 h 4084251"/>
                <a:gd name="connsiteX64" fmla="*/ 5934075 w 6953250"/>
                <a:gd name="connsiteY64" fmla="*/ 1952625 h 4084251"/>
                <a:gd name="connsiteX65" fmla="*/ 5986462 w 6953250"/>
                <a:gd name="connsiteY65" fmla="*/ 1905000 h 4084251"/>
                <a:gd name="connsiteX66" fmla="*/ 6100762 w 6953250"/>
                <a:gd name="connsiteY66" fmla="*/ 1914525 h 4084251"/>
                <a:gd name="connsiteX67" fmla="*/ 6296025 w 6953250"/>
                <a:gd name="connsiteY67" fmla="*/ 1900237 h 4084251"/>
                <a:gd name="connsiteX68" fmla="*/ 6505575 w 6953250"/>
                <a:gd name="connsiteY68" fmla="*/ 1919287 h 4084251"/>
                <a:gd name="connsiteX69" fmla="*/ 6605587 w 6953250"/>
                <a:gd name="connsiteY69" fmla="*/ 1900237 h 4084251"/>
                <a:gd name="connsiteX70" fmla="*/ 6753225 w 6953250"/>
                <a:gd name="connsiteY70" fmla="*/ 1885950 h 4084251"/>
                <a:gd name="connsiteX71" fmla="*/ 6910387 w 6953250"/>
                <a:gd name="connsiteY71" fmla="*/ 1857375 h 4084251"/>
                <a:gd name="connsiteX72" fmla="*/ 6943725 w 6953250"/>
                <a:gd name="connsiteY72" fmla="*/ 1852612 h 4084251"/>
                <a:gd name="connsiteX73" fmla="*/ 6948487 w 6953250"/>
                <a:gd name="connsiteY73" fmla="*/ 1028700 h 4084251"/>
                <a:gd name="connsiteX74" fmla="*/ 6953250 w 6953250"/>
                <a:gd name="connsiteY74" fmla="*/ 19050 h 4084251"/>
                <a:gd name="connsiteX75" fmla="*/ 6205537 w 6953250"/>
                <a:gd name="connsiteY75" fmla="*/ 0 h 4084251"/>
                <a:gd name="connsiteX0" fmla="*/ 6210299 w 6953250"/>
                <a:gd name="connsiteY0" fmla="*/ 0 h 4136638"/>
                <a:gd name="connsiteX1" fmla="*/ 5967412 w 6953250"/>
                <a:gd name="connsiteY1" fmla="*/ 390524 h 4136638"/>
                <a:gd name="connsiteX2" fmla="*/ 5795962 w 6953250"/>
                <a:gd name="connsiteY2" fmla="*/ 609599 h 4136638"/>
                <a:gd name="connsiteX3" fmla="*/ 5715000 w 6953250"/>
                <a:gd name="connsiteY3" fmla="*/ 781049 h 4136638"/>
                <a:gd name="connsiteX4" fmla="*/ 5481637 w 6953250"/>
                <a:gd name="connsiteY4" fmla="*/ 1047749 h 4136638"/>
                <a:gd name="connsiteX5" fmla="*/ 5329237 w 6953250"/>
                <a:gd name="connsiteY5" fmla="*/ 1195387 h 4136638"/>
                <a:gd name="connsiteX6" fmla="*/ 4929187 w 6953250"/>
                <a:gd name="connsiteY6" fmla="*/ 1271587 h 4136638"/>
                <a:gd name="connsiteX7" fmla="*/ 4610100 w 6953250"/>
                <a:gd name="connsiteY7" fmla="*/ 1338262 h 4136638"/>
                <a:gd name="connsiteX8" fmla="*/ 4257675 w 6953250"/>
                <a:gd name="connsiteY8" fmla="*/ 1404937 h 4136638"/>
                <a:gd name="connsiteX9" fmla="*/ 3924300 w 6953250"/>
                <a:gd name="connsiteY9" fmla="*/ 1571624 h 4136638"/>
                <a:gd name="connsiteX10" fmla="*/ 3719512 w 6953250"/>
                <a:gd name="connsiteY10" fmla="*/ 1690687 h 4136638"/>
                <a:gd name="connsiteX11" fmla="*/ 3424237 w 6953250"/>
                <a:gd name="connsiteY11" fmla="*/ 1771649 h 4136638"/>
                <a:gd name="connsiteX12" fmla="*/ 3195637 w 6953250"/>
                <a:gd name="connsiteY12" fmla="*/ 1876424 h 4136638"/>
                <a:gd name="connsiteX13" fmla="*/ 2690812 w 6953250"/>
                <a:gd name="connsiteY13" fmla="*/ 2128837 h 4136638"/>
                <a:gd name="connsiteX14" fmla="*/ 2395537 w 6953250"/>
                <a:gd name="connsiteY14" fmla="*/ 2214562 h 4136638"/>
                <a:gd name="connsiteX15" fmla="*/ 2038350 w 6953250"/>
                <a:gd name="connsiteY15" fmla="*/ 2300287 h 4136638"/>
                <a:gd name="connsiteX16" fmla="*/ 1862137 w 6953250"/>
                <a:gd name="connsiteY16" fmla="*/ 2338387 h 4136638"/>
                <a:gd name="connsiteX17" fmla="*/ 1752600 w 6953250"/>
                <a:gd name="connsiteY17" fmla="*/ 2424112 h 4136638"/>
                <a:gd name="connsiteX18" fmla="*/ 1619250 w 6953250"/>
                <a:gd name="connsiteY18" fmla="*/ 2543174 h 4136638"/>
                <a:gd name="connsiteX19" fmla="*/ 1509712 w 6953250"/>
                <a:gd name="connsiteY19" fmla="*/ 2652712 h 4136638"/>
                <a:gd name="connsiteX20" fmla="*/ 1319212 w 6953250"/>
                <a:gd name="connsiteY20" fmla="*/ 2719387 h 4136638"/>
                <a:gd name="connsiteX21" fmla="*/ 985837 w 6953250"/>
                <a:gd name="connsiteY21" fmla="*/ 2719387 h 4136638"/>
                <a:gd name="connsiteX22" fmla="*/ 809625 w 6953250"/>
                <a:gd name="connsiteY22" fmla="*/ 2700337 h 4136638"/>
                <a:gd name="connsiteX23" fmla="*/ 504825 w 6953250"/>
                <a:gd name="connsiteY23" fmla="*/ 2681287 h 4136638"/>
                <a:gd name="connsiteX24" fmla="*/ 223837 w 6953250"/>
                <a:gd name="connsiteY24" fmla="*/ 2709862 h 4136638"/>
                <a:gd name="connsiteX25" fmla="*/ 142875 w 6953250"/>
                <a:gd name="connsiteY25" fmla="*/ 2719387 h 4136638"/>
                <a:gd name="connsiteX26" fmla="*/ 19050 w 6953250"/>
                <a:gd name="connsiteY26" fmla="*/ 2743199 h 4136638"/>
                <a:gd name="connsiteX27" fmla="*/ 9525 w 6953250"/>
                <a:gd name="connsiteY27" fmla="*/ 3662362 h 4136638"/>
                <a:gd name="connsiteX28" fmla="*/ 0 w 6953250"/>
                <a:gd name="connsiteY28" fmla="*/ 4133849 h 4136638"/>
                <a:gd name="connsiteX29" fmla="*/ 500063 w 6953250"/>
                <a:gd name="connsiteY29" fmla="*/ 3914775 h 4136638"/>
                <a:gd name="connsiteX30" fmla="*/ 895350 w 6953250"/>
                <a:gd name="connsiteY30" fmla="*/ 3843337 h 4136638"/>
                <a:gd name="connsiteX31" fmla="*/ 1185862 w 6953250"/>
                <a:gd name="connsiteY31" fmla="*/ 3786187 h 4136638"/>
                <a:gd name="connsiteX32" fmla="*/ 1252537 w 6953250"/>
                <a:gd name="connsiteY32" fmla="*/ 3519487 h 4136638"/>
                <a:gd name="connsiteX33" fmla="*/ 1333500 w 6953250"/>
                <a:gd name="connsiteY33" fmla="*/ 3328987 h 4136638"/>
                <a:gd name="connsiteX34" fmla="*/ 1447800 w 6953250"/>
                <a:gd name="connsiteY34" fmla="*/ 3248024 h 4136638"/>
                <a:gd name="connsiteX35" fmla="*/ 1733550 w 6953250"/>
                <a:gd name="connsiteY35" fmla="*/ 3076574 h 4136638"/>
                <a:gd name="connsiteX36" fmla="*/ 1957387 w 6953250"/>
                <a:gd name="connsiteY36" fmla="*/ 3014662 h 4136638"/>
                <a:gd name="connsiteX37" fmla="*/ 2124075 w 6953250"/>
                <a:gd name="connsiteY37" fmla="*/ 2990849 h 4136638"/>
                <a:gd name="connsiteX38" fmla="*/ 2319337 w 6953250"/>
                <a:gd name="connsiteY38" fmla="*/ 2933699 h 4136638"/>
                <a:gd name="connsiteX39" fmla="*/ 2557462 w 6953250"/>
                <a:gd name="connsiteY39" fmla="*/ 2814637 h 4136638"/>
                <a:gd name="connsiteX40" fmla="*/ 2719387 w 6953250"/>
                <a:gd name="connsiteY40" fmla="*/ 2747962 h 4136638"/>
                <a:gd name="connsiteX41" fmla="*/ 2914650 w 6953250"/>
                <a:gd name="connsiteY41" fmla="*/ 2624137 h 4136638"/>
                <a:gd name="connsiteX42" fmla="*/ 3152775 w 6953250"/>
                <a:gd name="connsiteY42" fmla="*/ 2495549 h 4136638"/>
                <a:gd name="connsiteX43" fmla="*/ 3305175 w 6953250"/>
                <a:gd name="connsiteY43" fmla="*/ 2400299 h 4136638"/>
                <a:gd name="connsiteX44" fmla="*/ 3395662 w 6953250"/>
                <a:gd name="connsiteY44" fmla="*/ 2324099 h 4136638"/>
                <a:gd name="connsiteX45" fmla="*/ 3648075 w 6953250"/>
                <a:gd name="connsiteY45" fmla="*/ 2357437 h 4136638"/>
                <a:gd name="connsiteX46" fmla="*/ 3914775 w 6953250"/>
                <a:gd name="connsiteY46" fmla="*/ 2471737 h 4136638"/>
                <a:gd name="connsiteX47" fmla="*/ 4024312 w 6953250"/>
                <a:gd name="connsiteY47" fmla="*/ 2438399 h 4136638"/>
                <a:gd name="connsiteX48" fmla="*/ 4143375 w 6953250"/>
                <a:gd name="connsiteY48" fmla="*/ 2438399 h 4136638"/>
                <a:gd name="connsiteX49" fmla="*/ 4205287 w 6953250"/>
                <a:gd name="connsiteY49" fmla="*/ 2371724 h 4136638"/>
                <a:gd name="connsiteX50" fmla="*/ 4257675 w 6953250"/>
                <a:gd name="connsiteY50" fmla="*/ 2333624 h 4136638"/>
                <a:gd name="connsiteX51" fmla="*/ 4381500 w 6953250"/>
                <a:gd name="connsiteY51" fmla="*/ 2386012 h 4136638"/>
                <a:gd name="connsiteX52" fmla="*/ 4476750 w 6953250"/>
                <a:gd name="connsiteY52" fmla="*/ 2443162 h 4136638"/>
                <a:gd name="connsiteX53" fmla="*/ 4562475 w 6953250"/>
                <a:gd name="connsiteY53" fmla="*/ 2452687 h 4136638"/>
                <a:gd name="connsiteX54" fmla="*/ 4691062 w 6953250"/>
                <a:gd name="connsiteY54" fmla="*/ 2409824 h 4136638"/>
                <a:gd name="connsiteX55" fmla="*/ 4829175 w 6953250"/>
                <a:gd name="connsiteY55" fmla="*/ 2357437 h 4136638"/>
                <a:gd name="connsiteX56" fmla="*/ 4986337 w 6953250"/>
                <a:gd name="connsiteY56" fmla="*/ 2285999 h 4136638"/>
                <a:gd name="connsiteX57" fmla="*/ 5138737 w 6953250"/>
                <a:gd name="connsiteY57" fmla="*/ 2257424 h 4136638"/>
                <a:gd name="connsiteX58" fmla="*/ 5191125 w 6953250"/>
                <a:gd name="connsiteY58" fmla="*/ 2205037 h 4136638"/>
                <a:gd name="connsiteX59" fmla="*/ 5253037 w 6953250"/>
                <a:gd name="connsiteY59" fmla="*/ 2138362 h 4136638"/>
                <a:gd name="connsiteX60" fmla="*/ 5381625 w 6953250"/>
                <a:gd name="connsiteY60" fmla="*/ 2152649 h 4136638"/>
                <a:gd name="connsiteX61" fmla="*/ 5534025 w 6953250"/>
                <a:gd name="connsiteY61" fmla="*/ 2109787 h 4136638"/>
                <a:gd name="connsiteX62" fmla="*/ 5629275 w 6953250"/>
                <a:gd name="connsiteY62" fmla="*/ 2052637 h 4136638"/>
                <a:gd name="connsiteX63" fmla="*/ 5762625 w 6953250"/>
                <a:gd name="connsiteY63" fmla="*/ 2047874 h 4136638"/>
                <a:gd name="connsiteX64" fmla="*/ 5934075 w 6953250"/>
                <a:gd name="connsiteY64" fmla="*/ 2005012 h 4136638"/>
                <a:gd name="connsiteX65" fmla="*/ 5986462 w 6953250"/>
                <a:gd name="connsiteY65" fmla="*/ 1957387 h 4136638"/>
                <a:gd name="connsiteX66" fmla="*/ 6100762 w 6953250"/>
                <a:gd name="connsiteY66" fmla="*/ 1966912 h 4136638"/>
                <a:gd name="connsiteX67" fmla="*/ 6296025 w 6953250"/>
                <a:gd name="connsiteY67" fmla="*/ 1952624 h 4136638"/>
                <a:gd name="connsiteX68" fmla="*/ 6505575 w 6953250"/>
                <a:gd name="connsiteY68" fmla="*/ 1971674 h 4136638"/>
                <a:gd name="connsiteX69" fmla="*/ 6605587 w 6953250"/>
                <a:gd name="connsiteY69" fmla="*/ 1952624 h 4136638"/>
                <a:gd name="connsiteX70" fmla="*/ 6753225 w 6953250"/>
                <a:gd name="connsiteY70" fmla="*/ 1938337 h 4136638"/>
                <a:gd name="connsiteX71" fmla="*/ 6910387 w 6953250"/>
                <a:gd name="connsiteY71" fmla="*/ 1909762 h 4136638"/>
                <a:gd name="connsiteX72" fmla="*/ 6943725 w 6953250"/>
                <a:gd name="connsiteY72" fmla="*/ 1904999 h 4136638"/>
                <a:gd name="connsiteX73" fmla="*/ 6948487 w 6953250"/>
                <a:gd name="connsiteY73" fmla="*/ 1081087 h 4136638"/>
                <a:gd name="connsiteX74" fmla="*/ 6953250 w 6953250"/>
                <a:gd name="connsiteY74" fmla="*/ 71437 h 4136638"/>
                <a:gd name="connsiteX75" fmla="*/ 6210299 w 6953250"/>
                <a:gd name="connsiteY75" fmla="*/ 0 h 4136638"/>
                <a:gd name="connsiteX0" fmla="*/ 6210299 w 6962775"/>
                <a:gd name="connsiteY0" fmla="*/ 4763 h 4141401"/>
                <a:gd name="connsiteX1" fmla="*/ 5967412 w 6962775"/>
                <a:gd name="connsiteY1" fmla="*/ 395287 h 4141401"/>
                <a:gd name="connsiteX2" fmla="*/ 5795962 w 6962775"/>
                <a:gd name="connsiteY2" fmla="*/ 614362 h 4141401"/>
                <a:gd name="connsiteX3" fmla="*/ 5715000 w 6962775"/>
                <a:gd name="connsiteY3" fmla="*/ 785812 h 4141401"/>
                <a:gd name="connsiteX4" fmla="*/ 5481637 w 6962775"/>
                <a:gd name="connsiteY4" fmla="*/ 1052512 h 4141401"/>
                <a:gd name="connsiteX5" fmla="*/ 5329237 w 6962775"/>
                <a:gd name="connsiteY5" fmla="*/ 1200150 h 4141401"/>
                <a:gd name="connsiteX6" fmla="*/ 4929187 w 6962775"/>
                <a:gd name="connsiteY6" fmla="*/ 1276350 h 4141401"/>
                <a:gd name="connsiteX7" fmla="*/ 4610100 w 6962775"/>
                <a:gd name="connsiteY7" fmla="*/ 1343025 h 4141401"/>
                <a:gd name="connsiteX8" fmla="*/ 4257675 w 6962775"/>
                <a:gd name="connsiteY8" fmla="*/ 1409700 h 4141401"/>
                <a:gd name="connsiteX9" fmla="*/ 3924300 w 6962775"/>
                <a:gd name="connsiteY9" fmla="*/ 1576387 h 4141401"/>
                <a:gd name="connsiteX10" fmla="*/ 3719512 w 6962775"/>
                <a:gd name="connsiteY10" fmla="*/ 1695450 h 4141401"/>
                <a:gd name="connsiteX11" fmla="*/ 3424237 w 6962775"/>
                <a:gd name="connsiteY11" fmla="*/ 1776412 h 4141401"/>
                <a:gd name="connsiteX12" fmla="*/ 3195637 w 6962775"/>
                <a:gd name="connsiteY12" fmla="*/ 1881187 h 4141401"/>
                <a:gd name="connsiteX13" fmla="*/ 2690812 w 6962775"/>
                <a:gd name="connsiteY13" fmla="*/ 2133600 h 4141401"/>
                <a:gd name="connsiteX14" fmla="*/ 2395537 w 6962775"/>
                <a:gd name="connsiteY14" fmla="*/ 2219325 h 4141401"/>
                <a:gd name="connsiteX15" fmla="*/ 2038350 w 6962775"/>
                <a:gd name="connsiteY15" fmla="*/ 2305050 h 4141401"/>
                <a:gd name="connsiteX16" fmla="*/ 1862137 w 6962775"/>
                <a:gd name="connsiteY16" fmla="*/ 2343150 h 4141401"/>
                <a:gd name="connsiteX17" fmla="*/ 1752600 w 6962775"/>
                <a:gd name="connsiteY17" fmla="*/ 2428875 h 4141401"/>
                <a:gd name="connsiteX18" fmla="*/ 1619250 w 6962775"/>
                <a:gd name="connsiteY18" fmla="*/ 2547937 h 4141401"/>
                <a:gd name="connsiteX19" fmla="*/ 1509712 w 6962775"/>
                <a:gd name="connsiteY19" fmla="*/ 2657475 h 4141401"/>
                <a:gd name="connsiteX20" fmla="*/ 1319212 w 6962775"/>
                <a:gd name="connsiteY20" fmla="*/ 2724150 h 4141401"/>
                <a:gd name="connsiteX21" fmla="*/ 985837 w 6962775"/>
                <a:gd name="connsiteY21" fmla="*/ 2724150 h 4141401"/>
                <a:gd name="connsiteX22" fmla="*/ 809625 w 6962775"/>
                <a:gd name="connsiteY22" fmla="*/ 2705100 h 4141401"/>
                <a:gd name="connsiteX23" fmla="*/ 504825 w 6962775"/>
                <a:gd name="connsiteY23" fmla="*/ 2686050 h 4141401"/>
                <a:gd name="connsiteX24" fmla="*/ 223837 w 6962775"/>
                <a:gd name="connsiteY24" fmla="*/ 2714625 h 4141401"/>
                <a:gd name="connsiteX25" fmla="*/ 142875 w 6962775"/>
                <a:gd name="connsiteY25" fmla="*/ 2724150 h 4141401"/>
                <a:gd name="connsiteX26" fmla="*/ 19050 w 6962775"/>
                <a:gd name="connsiteY26" fmla="*/ 2747962 h 4141401"/>
                <a:gd name="connsiteX27" fmla="*/ 9525 w 6962775"/>
                <a:gd name="connsiteY27" fmla="*/ 3667125 h 4141401"/>
                <a:gd name="connsiteX28" fmla="*/ 0 w 6962775"/>
                <a:gd name="connsiteY28" fmla="*/ 4138612 h 4141401"/>
                <a:gd name="connsiteX29" fmla="*/ 500063 w 6962775"/>
                <a:gd name="connsiteY29" fmla="*/ 3919538 h 4141401"/>
                <a:gd name="connsiteX30" fmla="*/ 895350 w 6962775"/>
                <a:gd name="connsiteY30" fmla="*/ 3848100 h 4141401"/>
                <a:gd name="connsiteX31" fmla="*/ 1185862 w 6962775"/>
                <a:gd name="connsiteY31" fmla="*/ 3790950 h 4141401"/>
                <a:gd name="connsiteX32" fmla="*/ 1252537 w 6962775"/>
                <a:gd name="connsiteY32" fmla="*/ 3524250 h 4141401"/>
                <a:gd name="connsiteX33" fmla="*/ 1333500 w 6962775"/>
                <a:gd name="connsiteY33" fmla="*/ 3333750 h 4141401"/>
                <a:gd name="connsiteX34" fmla="*/ 1447800 w 6962775"/>
                <a:gd name="connsiteY34" fmla="*/ 3252787 h 4141401"/>
                <a:gd name="connsiteX35" fmla="*/ 1733550 w 6962775"/>
                <a:gd name="connsiteY35" fmla="*/ 3081337 h 4141401"/>
                <a:gd name="connsiteX36" fmla="*/ 1957387 w 6962775"/>
                <a:gd name="connsiteY36" fmla="*/ 3019425 h 4141401"/>
                <a:gd name="connsiteX37" fmla="*/ 2124075 w 6962775"/>
                <a:gd name="connsiteY37" fmla="*/ 2995612 h 4141401"/>
                <a:gd name="connsiteX38" fmla="*/ 2319337 w 6962775"/>
                <a:gd name="connsiteY38" fmla="*/ 2938462 h 4141401"/>
                <a:gd name="connsiteX39" fmla="*/ 2557462 w 6962775"/>
                <a:gd name="connsiteY39" fmla="*/ 2819400 h 4141401"/>
                <a:gd name="connsiteX40" fmla="*/ 2719387 w 6962775"/>
                <a:gd name="connsiteY40" fmla="*/ 2752725 h 4141401"/>
                <a:gd name="connsiteX41" fmla="*/ 2914650 w 6962775"/>
                <a:gd name="connsiteY41" fmla="*/ 2628900 h 4141401"/>
                <a:gd name="connsiteX42" fmla="*/ 3152775 w 6962775"/>
                <a:gd name="connsiteY42" fmla="*/ 2500312 h 4141401"/>
                <a:gd name="connsiteX43" fmla="*/ 3305175 w 6962775"/>
                <a:gd name="connsiteY43" fmla="*/ 2405062 h 4141401"/>
                <a:gd name="connsiteX44" fmla="*/ 3395662 w 6962775"/>
                <a:gd name="connsiteY44" fmla="*/ 2328862 h 4141401"/>
                <a:gd name="connsiteX45" fmla="*/ 3648075 w 6962775"/>
                <a:gd name="connsiteY45" fmla="*/ 2362200 h 4141401"/>
                <a:gd name="connsiteX46" fmla="*/ 3914775 w 6962775"/>
                <a:gd name="connsiteY46" fmla="*/ 2476500 h 4141401"/>
                <a:gd name="connsiteX47" fmla="*/ 4024312 w 6962775"/>
                <a:gd name="connsiteY47" fmla="*/ 2443162 h 4141401"/>
                <a:gd name="connsiteX48" fmla="*/ 4143375 w 6962775"/>
                <a:gd name="connsiteY48" fmla="*/ 2443162 h 4141401"/>
                <a:gd name="connsiteX49" fmla="*/ 4205287 w 6962775"/>
                <a:gd name="connsiteY49" fmla="*/ 2376487 h 4141401"/>
                <a:gd name="connsiteX50" fmla="*/ 4257675 w 6962775"/>
                <a:gd name="connsiteY50" fmla="*/ 2338387 h 4141401"/>
                <a:gd name="connsiteX51" fmla="*/ 4381500 w 6962775"/>
                <a:gd name="connsiteY51" fmla="*/ 2390775 h 4141401"/>
                <a:gd name="connsiteX52" fmla="*/ 4476750 w 6962775"/>
                <a:gd name="connsiteY52" fmla="*/ 2447925 h 4141401"/>
                <a:gd name="connsiteX53" fmla="*/ 4562475 w 6962775"/>
                <a:gd name="connsiteY53" fmla="*/ 2457450 h 4141401"/>
                <a:gd name="connsiteX54" fmla="*/ 4691062 w 6962775"/>
                <a:gd name="connsiteY54" fmla="*/ 2414587 h 4141401"/>
                <a:gd name="connsiteX55" fmla="*/ 4829175 w 6962775"/>
                <a:gd name="connsiteY55" fmla="*/ 2362200 h 4141401"/>
                <a:gd name="connsiteX56" fmla="*/ 4986337 w 6962775"/>
                <a:gd name="connsiteY56" fmla="*/ 2290762 h 4141401"/>
                <a:gd name="connsiteX57" fmla="*/ 5138737 w 6962775"/>
                <a:gd name="connsiteY57" fmla="*/ 2262187 h 4141401"/>
                <a:gd name="connsiteX58" fmla="*/ 5191125 w 6962775"/>
                <a:gd name="connsiteY58" fmla="*/ 2209800 h 4141401"/>
                <a:gd name="connsiteX59" fmla="*/ 5253037 w 6962775"/>
                <a:gd name="connsiteY59" fmla="*/ 2143125 h 4141401"/>
                <a:gd name="connsiteX60" fmla="*/ 5381625 w 6962775"/>
                <a:gd name="connsiteY60" fmla="*/ 2157412 h 4141401"/>
                <a:gd name="connsiteX61" fmla="*/ 5534025 w 6962775"/>
                <a:gd name="connsiteY61" fmla="*/ 2114550 h 4141401"/>
                <a:gd name="connsiteX62" fmla="*/ 5629275 w 6962775"/>
                <a:gd name="connsiteY62" fmla="*/ 2057400 h 4141401"/>
                <a:gd name="connsiteX63" fmla="*/ 5762625 w 6962775"/>
                <a:gd name="connsiteY63" fmla="*/ 2052637 h 4141401"/>
                <a:gd name="connsiteX64" fmla="*/ 5934075 w 6962775"/>
                <a:gd name="connsiteY64" fmla="*/ 2009775 h 4141401"/>
                <a:gd name="connsiteX65" fmla="*/ 5986462 w 6962775"/>
                <a:gd name="connsiteY65" fmla="*/ 1962150 h 4141401"/>
                <a:gd name="connsiteX66" fmla="*/ 6100762 w 6962775"/>
                <a:gd name="connsiteY66" fmla="*/ 1971675 h 4141401"/>
                <a:gd name="connsiteX67" fmla="*/ 6296025 w 6962775"/>
                <a:gd name="connsiteY67" fmla="*/ 1957387 h 4141401"/>
                <a:gd name="connsiteX68" fmla="*/ 6505575 w 6962775"/>
                <a:gd name="connsiteY68" fmla="*/ 1976437 h 4141401"/>
                <a:gd name="connsiteX69" fmla="*/ 6605587 w 6962775"/>
                <a:gd name="connsiteY69" fmla="*/ 1957387 h 4141401"/>
                <a:gd name="connsiteX70" fmla="*/ 6753225 w 6962775"/>
                <a:gd name="connsiteY70" fmla="*/ 1943100 h 4141401"/>
                <a:gd name="connsiteX71" fmla="*/ 6910387 w 6962775"/>
                <a:gd name="connsiteY71" fmla="*/ 1914525 h 4141401"/>
                <a:gd name="connsiteX72" fmla="*/ 6943725 w 6962775"/>
                <a:gd name="connsiteY72" fmla="*/ 1909762 h 4141401"/>
                <a:gd name="connsiteX73" fmla="*/ 6948487 w 6962775"/>
                <a:gd name="connsiteY73" fmla="*/ 1085850 h 4141401"/>
                <a:gd name="connsiteX74" fmla="*/ 6962775 w 6962775"/>
                <a:gd name="connsiteY74" fmla="*/ 0 h 4141401"/>
                <a:gd name="connsiteX75" fmla="*/ 6210299 w 6962775"/>
                <a:gd name="connsiteY75" fmla="*/ 4763 h 4141401"/>
                <a:gd name="connsiteX0" fmla="*/ 6210299 w 6962775"/>
                <a:gd name="connsiteY0" fmla="*/ 4763 h 4141401"/>
                <a:gd name="connsiteX1" fmla="*/ 5967412 w 6962775"/>
                <a:gd name="connsiteY1" fmla="*/ 395287 h 4141401"/>
                <a:gd name="connsiteX2" fmla="*/ 5795962 w 6962775"/>
                <a:gd name="connsiteY2" fmla="*/ 614362 h 4141401"/>
                <a:gd name="connsiteX3" fmla="*/ 5715000 w 6962775"/>
                <a:gd name="connsiteY3" fmla="*/ 785812 h 4141401"/>
                <a:gd name="connsiteX4" fmla="*/ 5481637 w 6962775"/>
                <a:gd name="connsiteY4" fmla="*/ 1052512 h 4141401"/>
                <a:gd name="connsiteX5" fmla="*/ 5329237 w 6962775"/>
                <a:gd name="connsiteY5" fmla="*/ 1200150 h 4141401"/>
                <a:gd name="connsiteX6" fmla="*/ 4929187 w 6962775"/>
                <a:gd name="connsiteY6" fmla="*/ 1276350 h 4141401"/>
                <a:gd name="connsiteX7" fmla="*/ 4610100 w 6962775"/>
                <a:gd name="connsiteY7" fmla="*/ 1343025 h 4141401"/>
                <a:gd name="connsiteX8" fmla="*/ 4257675 w 6962775"/>
                <a:gd name="connsiteY8" fmla="*/ 1409700 h 4141401"/>
                <a:gd name="connsiteX9" fmla="*/ 3924300 w 6962775"/>
                <a:gd name="connsiteY9" fmla="*/ 1576387 h 4141401"/>
                <a:gd name="connsiteX10" fmla="*/ 3719512 w 6962775"/>
                <a:gd name="connsiteY10" fmla="*/ 1695450 h 4141401"/>
                <a:gd name="connsiteX11" fmla="*/ 3424237 w 6962775"/>
                <a:gd name="connsiteY11" fmla="*/ 1776412 h 4141401"/>
                <a:gd name="connsiteX12" fmla="*/ 3195637 w 6962775"/>
                <a:gd name="connsiteY12" fmla="*/ 1881187 h 4141401"/>
                <a:gd name="connsiteX13" fmla="*/ 2690812 w 6962775"/>
                <a:gd name="connsiteY13" fmla="*/ 2133600 h 4141401"/>
                <a:gd name="connsiteX14" fmla="*/ 2395537 w 6962775"/>
                <a:gd name="connsiteY14" fmla="*/ 2219325 h 4141401"/>
                <a:gd name="connsiteX15" fmla="*/ 2038350 w 6962775"/>
                <a:gd name="connsiteY15" fmla="*/ 2305050 h 4141401"/>
                <a:gd name="connsiteX16" fmla="*/ 1862137 w 6962775"/>
                <a:gd name="connsiteY16" fmla="*/ 2343150 h 4141401"/>
                <a:gd name="connsiteX17" fmla="*/ 1752600 w 6962775"/>
                <a:gd name="connsiteY17" fmla="*/ 2428875 h 4141401"/>
                <a:gd name="connsiteX18" fmla="*/ 1619250 w 6962775"/>
                <a:gd name="connsiteY18" fmla="*/ 2547937 h 4141401"/>
                <a:gd name="connsiteX19" fmla="*/ 1509712 w 6962775"/>
                <a:gd name="connsiteY19" fmla="*/ 2657475 h 4141401"/>
                <a:gd name="connsiteX20" fmla="*/ 1319212 w 6962775"/>
                <a:gd name="connsiteY20" fmla="*/ 2724150 h 4141401"/>
                <a:gd name="connsiteX21" fmla="*/ 990600 w 6962775"/>
                <a:gd name="connsiteY21" fmla="*/ 2781300 h 4141401"/>
                <a:gd name="connsiteX22" fmla="*/ 809625 w 6962775"/>
                <a:gd name="connsiteY22" fmla="*/ 2705100 h 4141401"/>
                <a:gd name="connsiteX23" fmla="*/ 504825 w 6962775"/>
                <a:gd name="connsiteY23" fmla="*/ 2686050 h 4141401"/>
                <a:gd name="connsiteX24" fmla="*/ 223837 w 6962775"/>
                <a:gd name="connsiteY24" fmla="*/ 2714625 h 4141401"/>
                <a:gd name="connsiteX25" fmla="*/ 142875 w 6962775"/>
                <a:gd name="connsiteY25" fmla="*/ 2724150 h 4141401"/>
                <a:gd name="connsiteX26" fmla="*/ 19050 w 6962775"/>
                <a:gd name="connsiteY26" fmla="*/ 2747962 h 4141401"/>
                <a:gd name="connsiteX27" fmla="*/ 9525 w 6962775"/>
                <a:gd name="connsiteY27" fmla="*/ 3667125 h 4141401"/>
                <a:gd name="connsiteX28" fmla="*/ 0 w 6962775"/>
                <a:gd name="connsiteY28" fmla="*/ 4138612 h 4141401"/>
                <a:gd name="connsiteX29" fmla="*/ 500063 w 6962775"/>
                <a:gd name="connsiteY29" fmla="*/ 3919538 h 4141401"/>
                <a:gd name="connsiteX30" fmla="*/ 895350 w 6962775"/>
                <a:gd name="connsiteY30" fmla="*/ 3848100 h 4141401"/>
                <a:gd name="connsiteX31" fmla="*/ 1185862 w 6962775"/>
                <a:gd name="connsiteY31" fmla="*/ 3790950 h 4141401"/>
                <a:gd name="connsiteX32" fmla="*/ 1252537 w 6962775"/>
                <a:gd name="connsiteY32" fmla="*/ 3524250 h 4141401"/>
                <a:gd name="connsiteX33" fmla="*/ 1333500 w 6962775"/>
                <a:gd name="connsiteY33" fmla="*/ 3333750 h 4141401"/>
                <a:gd name="connsiteX34" fmla="*/ 1447800 w 6962775"/>
                <a:gd name="connsiteY34" fmla="*/ 3252787 h 4141401"/>
                <a:gd name="connsiteX35" fmla="*/ 1733550 w 6962775"/>
                <a:gd name="connsiteY35" fmla="*/ 3081337 h 4141401"/>
                <a:gd name="connsiteX36" fmla="*/ 1957387 w 6962775"/>
                <a:gd name="connsiteY36" fmla="*/ 3019425 h 4141401"/>
                <a:gd name="connsiteX37" fmla="*/ 2124075 w 6962775"/>
                <a:gd name="connsiteY37" fmla="*/ 2995612 h 4141401"/>
                <a:gd name="connsiteX38" fmla="*/ 2319337 w 6962775"/>
                <a:gd name="connsiteY38" fmla="*/ 2938462 h 4141401"/>
                <a:gd name="connsiteX39" fmla="*/ 2557462 w 6962775"/>
                <a:gd name="connsiteY39" fmla="*/ 2819400 h 4141401"/>
                <a:gd name="connsiteX40" fmla="*/ 2719387 w 6962775"/>
                <a:gd name="connsiteY40" fmla="*/ 2752725 h 4141401"/>
                <a:gd name="connsiteX41" fmla="*/ 2914650 w 6962775"/>
                <a:gd name="connsiteY41" fmla="*/ 2628900 h 4141401"/>
                <a:gd name="connsiteX42" fmla="*/ 3152775 w 6962775"/>
                <a:gd name="connsiteY42" fmla="*/ 2500312 h 4141401"/>
                <a:gd name="connsiteX43" fmla="*/ 3305175 w 6962775"/>
                <a:gd name="connsiteY43" fmla="*/ 2405062 h 4141401"/>
                <a:gd name="connsiteX44" fmla="*/ 3395662 w 6962775"/>
                <a:gd name="connsiteY44" fmla="*/ 2328862 h 4141401"/>
                <a:gd name="connsiteX45" fmla="*/ 3648075 w 6962775"/>
                <a:gd name="connsiteY45" fmla="*/ 2362200 h 4141401"/>
                <a:gd name="connsiteX46" fmla="*/ 3914775 w 6962775"/>
                <a:gd name="connsiteY46" fmla="*/ 2476500 h 4141401"/>
                <a:gd name="connsiteX47" fmla="*/ 4024312 w 6962775"/>
                <a:gd name="connsiteY47" fmla="*/ 2443162 h 4141401"/>
                <a:gd name="connsiteX48" fmla="*/ 4143375 w 6962775"/>
                <a:gd name="connsiteY48" fmla="*/ 2443162 h 4141401"/>
                <a:gd name="connsiteX49" fmla="*/ 4205287 w 6962775"/>
                <a:gd name="connsiteY49" fmla="*/ 2376487 h 4141401"/>
                <a:gd name="connsiteX50" fmla="*/ 4257675 w 6962775"/>
                <a:gd name="connsiteY50" fmla="*/ 2338387 h 4141401"/>
                <a:gd name="connsiteX51" fmla="*/ 4381500 w 6962775"/>
                <a:gd name="connsiteY51" fmla="*/ 2390775 h 4141401"/>
                <a:gd name="connsiteX52" fmla="*/ 4476750 w 6962775"/>
                <a:gd name="connsiteY52" fmla="*/ 2447925 h 4141401"/>
                <a:gd name="connsiteX53" fmla="*/ 4562475 w 6962775"/>
                <a:gd name="connsiteY53" fmla="*/ 2457450 h 4141401"/>
                <a:gd name="connsiteX54" fmla="*/ 4691062 w 6962775"/>
                <a:gd name="connsiteY54" fmla="*/ 2414587 h 4141401"/>
                <a:gd name="connsiteX55" fmla="*/ 4829175 w 6962775"/>
                <a:gd name="connsiteY55" fmla="*/ 2362200 h 4141401"/>
                <a:gd name="connsiteX56" fmla="*/ 4986337 w 6962775"/>
                <a:gd name="connsiteY56" fmla="*/ 2290762 h 4141401"/>
                <a:gd name="connsiteX57" fmla="*/ 5138737 w 6962775"/>
                <a:gd name="connsiteY57" fmla="*/ 2262187 h 4141401"/>
                <a:gd name="connsiteX58" fmla="*/ 5191125 w 6962775"/>
                <a:gd name="connsiteY58" fmla="*/ 2209800 h 4141401"/>
                <a:gd name="connsiteX59" fmla="*/ 5253037 w 6962775"/>
                <a:gd name="connsiteY59" fmla="*/ 2143125 h 4141401"/>
                <a:gd name="connsiteX60" fmla="*/ 5381625 w 6962775"/>
                <a:gd name="connsiteY60" fmla="*/ 2157412 h 4141401"/>
                <a:gd name="connsiteX61" fmla="*/ 5534025 w 6962775"/>
                <a:gd name="connsiteY61" fmla="*/ 2114550 h 4141401"/>
                <a:gd name="connsiteX62" fmla="*/ 5629275 w 6962775"/>
                <a:gd name="connsiteY62" fmla="*/ 2057400 h 4141401"/>
                <a:gd name="connsiteX63" fmla="*/ 5762625 w 6962775"/>
                <a:gd name="connsiteY63" fmla="*/ 2052637 h 4141401"/>
                <a:gd name="connsiteX64" fmla="*/ 5934075 w 6962775"/>
                <a:gd name="connsiteY64" fmla="*/ 2009775 h 4141401"/>
                <a:gd name="connsiteX65" fmla="*/ 5986462 w 6962775"/>
                <a:gd name="connsiteY65" fmla="*/ 1962150 h 4141401"/>
                <a:gd name="connsiteX66" fmla="*/ 6100762 w 6962775"/>
                <a:gd name="connsiteY66" fmla="*/ 1971675 h 4141401"/>
                <a:gd name="connsiteX67" fmla="*/ 6296025 w 6962775"/>
                <a:gd name="connsiteY67" fmla="*/ 1957387 h 4141401"/>
                <a:gd name="connsiteX68" fmla="*/ 6505575 w 6962775"/>
                <a:gd name="connsiteY68" fmla="*/ 1976437 h 4141401"/>
                <a:gd name="connsiteX69" fmla="*/ 6605587 w 6962775"/>
                <a:gd name="connsiteY69" fmla="*/ 1957387 h 4141401"/>
                <a:gd name="connsiteX70" fmla="*/ 6753225 w 6962775"/>
                <a:gd name="connsiteY70" fmla="*/ 1943100 h 4141401"/>
                <a:gd name="connsiteX71" fmla="*/ 6910387 w 6962775"/>
                <a:gd name="connsiteY71" fmla="*/ 1914525 h 4141401"/>
                <a:gd name="connsiteX72" fmla="*/ 6943725 w 6962775"/>
                <a:gd name="connsiteY72" fmla="*/ 1909762 h 4141401"/>
                <a:gd name="connsiteX73" fmla="*/ 6948487 w 6962775"/>
                <a:gd name="connsiteY73" fmla="*/ 1085850 h 4141401"/>
                <a:gd name="connsiteX74" fmla="*/ 6962775 w 6962775"/>
                <a:gd name="connsiteY74" fmla="*/ 0 h 4141401"/>
                <a:gd name="connsiteX75" fmla="*/ 6210299 w 6962775"/>
                <a:gd name="connsiteY75" fmla="*/ 4763 h 4141401"/>
                <a:gd name="connsiteX0" fmla="*/ 6210299 w 6962775"/>
                <a:gd name="connsiteY0" fmla="*/ 4763 h 4141401"/>
                <a:gd name="connsiteX1" fmla="*/ 5967412 w 6962775"/>
                <a:gd name="connsiteY1" fmla="*/ 395287 h 4141401"/>
                <a:gd name="connsiteX2" fmla="*/ 5795962 w 6962775"/>
                <a:gd name="connsiteY2" fmla="*/ 614362 h 4141401"/>
                <a:gd name="connsiteX3" fmla="*/ 5715000 w 6962775"/>
                <a:gd name="connsiteY3" fmla="*/ 785812 h 4141401"/>
                <a:gd name="connsiteX4" fmla="*/ 5481637 w 6962775"/>
                <a:gd name="connsiteY4" fmla="*/ 1052512 h 4141401"/>
                <a:gd name="connsiteX5" fmla="*/ 5329237 w 6962775"/>
                <a:gd name="connsiteY5" fmla="*/ 1200150 h 4141401"/>
                <a:gd name="connsiteX6" fmla="*/ 4929187 w 6962775"/>
                <a:gd name="connsiteY6" fmla="*/ 1276350 h 4141401"/>
                <a:gd name="connsiteX7" fmla="*/ 4610100 w 6962775"/>
                <a:gd name="connsiteY7" fmla="*/ 1343025 h 4141401"/>
                <a:gd name="connsiteX8" fmla="*/ 4257675 w 6962775"/>
                <a:gd name="connsiteY8" fmla="*/ 1409700 h 4141401"/>
                <a:gd name="connsiteX9" fmla="*/ 3924300 w 6962775"/>
                <a:gd name="connsiteY9" fmla="*/ 1576387 h 4141401"/>
                <a:gd name="connsiteX10" fmla="*/ 3719512 w 6962775"/>
                <a:gd name="connsiteY10" fmla="*/ 1695450 h 4141401"/>
                <a:gd name="connsiteX11" fmla="*/ 3424237 w 6962775"/>
                <a:gd name="connsiteY11" fmla="*/ 1776412 h 4141401"/>
                <a:gd name="connsiteX12" fmla="*/ 3195637 w 6962775"/>
                <a:gd name="connsiteY12" fmla="*/ 1881187 h 4141401"/>
                <a:gd name="connsiteX13" fmla="*/ 2690812 w 6962775"/>
                <a:gd name="connsiteY13" fmla="*/ 2133600 h 4141401"/>
                <a:gd name="connsiteX14" fmla="*/ 2395537 w 6962775"/>
                <a:gd name="connsiteY14" fmla="*/ 2219325 h 4141401"/>
                <a:gd name="connsiteX15" fmla="*/ 2038350 w 6962775"/>
                <a:gd name="connsiteY15" fmla="*/ 2305050 h 4141401"/>
                <a:gd name="connsiteX16" fmla="*/ 1862137 w 6962775"/>
                <a:gd name="connsiteY16" fmla="*/ 2343150 h 4141401"/>
                <a:gd name="connsiteX17" fmla="*/ 1752600 w 6962775"/>
                <a:gd name="connsiteY17" fmla="*/ 2428875 h 4141401"/>
                <a:gd name="connsiteX18" fmla="*/ 1619250 w 6962775"/>
                <a:gd name="connsiteY18" fmla="*/ 2547937 h 4141401"/>
                <a:gd name="connsiteX19" fmla="*/ 1509712 w 6962775"/>
                <a:gd name="connsiteY19" fmla="*/ 2657475 h 4141401"/>
                <a:gd name="connsiteX20" fmla="*/ 1285874 w 6962775"/>
                <a:gd name="connsiteY20" fmla="*/ 2767013 h 4141401"/>
                <a:gd name="connsiteX21" fmla="*/ 990600 w 6962775"/>
                <a:gd name="connsiteY21" fmla="*/ 2781300 h 4141401"/>
                <a:gd name="connsiteX22" fmla="*/ 809625 w 6962775"/>
                <a:gd name="connsiteY22" fmla="*/ 2705100 h 4141401"/>
                <a:gd name="connsiteX23" fmla="*/ 504825 w 6962775"/>
                <a:gd name="connsiteY23" fmla="*/ 2686050 h 4141401"/>
                <a:gd name="connsiteX24" fmla="*/ 223837 w 6962775"/>
                <a:gd name="connsiteY24" fmla="*/ 2714625 h 4141401"/>
                <a:gd name="connsiteX25" fmla="*/ 142875 w 6962775"/>
                <a:gd name="connsiteY25" fmla="*/ 2724150 h 4141401"/>
                <a:gd name="connsiteX26" fmla="*/ 19050 w 6962775"/>
                <a:gd name="connsiteY26" fmla="*/ 2747962 h 4141401"/>
                <a:gd name="connsiteX27" fmla="*/ 9525 w 6962775"/>
                <a:gd name="connsiteY27" fmla="*/ 3667125 h 4141401"/>
                <a:gd name="connsiteX28" fmla="*/ 0 w 6962775"/>
                <a:gd name="connsiteY28" fmla="*/ 4138612 h 4141401"/>
                <a:gd name="connsiteX29" fmla="*/ 500063 w 6962775"/>
                <a:gd name="connsiteY29" fmla="*/ 3919538 h 4141401"/>
                <a:gd name="connsiteX30" fmla="*/ 895350 w 6962775"/>
                <a:gd name="connsiteY30" fmla="*/ 3848100 h 4141401"/>
                <a:gd name="connsiteX31" fmla="*/ 1185862 w 6962775"/>
                <a:gd name="connsiteY31" fmla="*/ 3790950 h 4141401"/>
                <a:gd name="connsiteX32" fmla="*/ 1252537 w 6962775"/>
                <a:gd name="connsiteY32" fmla="*/ 3524250 h 4141401"/>
                <a:gd name="connsiteX33" fmla="*/ 1333500 w 6962775"/>
                <a:gd name="connsiteY33" fmla="*/ 3333750 h 4141401"/>
                <a:gd name="connsiteX34" fmla="*/ 1447800 w 6962775"/>
                <a:gd name="connsiteY34" fmla="*/ 3252787 h 4141401"/>
                <a:gd name="connsiteX35" fmla="*/ 1733550 w 6962775"/>
                <a:gd name="connsiteY35" fmla="*/ 3081337 h 4141401"/>
                <a:gd name="connsiteX36" fmla="*/ 1957387 w 6962775"/>
                <a:gd name="connsiteY36" fmla="*/ 3019425 h 4141401"/>
                <a:gd name="connsiteX37" fmla="*/ 2124075 w 6962775"/>
                <a:gd name="connsiteY37" fmla="*/ 2995612 h 4141401"/>
                <a:gd name="connsiteX38" fmla="*/ 2319337 w 6962775"/>
                <a:gd name="connsiteY38" fmla="*/ 2938462 h 4141401"/>
                <a:gd name="connsiteX39" fmla="*/ 2557462 w 6962775"/>
                <a:gd name="connsiteY39" fmla="*/ 2819400 h 4141401"/>
                <a:gd name="connsiteX40" fmla="*/ 2719387 w 6962775"/>
                <a:gd name="connsiteY40" fmla="*/ 2752725 h 4141401"/>
                <a:gd name="connsiteX41" fmla="*/ 2914650 w 6962775"/>
                <a:gd name="connsiteY41" fmla="*/ 2628900 h 4141401"/>
                <a:gd name="connsiteX42" fmla="*/ 3152775 w 6962775"/>
                <a:gd name="connsiteY42" fmla="*/ 2500312 h 4141401"/>
                <a:gd name="connsiteX43" fmla="*/ 3305175 w 6962775"/>
                <a:gd name="connsiteY43" fmla="*/ 2405062 h 4141401"/>
                <a:gd name="connsiteX44" fmla="*/ 3395662 w 6962775"/>
                <a:gd name="connsiteY44" fmla="*/ 2328862 h 4141401"/>
                <a:gd name="connsiteX45" fmla="*/ 3648075 w 6962775"/>
                <a:gd name="connsiteY45" fmla="*/ 2362200 h 4141401"/>
                <a:gd name="connsiteX46" fmla="*/ 3914775 w 6962775"/>
                <a:gd name="connsiteY46" fmla="*/ 2476500 h 4141401"/>
                <a:gd name="connsiteX47" fmla="*/ 4024312 w 6962775"/>
                <a:gd name="connsiteY47" fmla="*/ 2443162 h 4141401"/>
                <a:gd name="connsiteX48" fmla="*/ 4143375 w 6962775"/>
                <a:gd name="connsiteY48" fmla="*/ 2443162 h 4141401"/>
                <a:gd name="connsiteX49" fmla="*/ 4205287 w 6962775"/>
                <a:gd name="connsiteY49" fmla="*/ 2376487 h 4141401"/>
                <a:gd name="connsiteX50" fmla="*/ 4257675 w 6962775"/>
                <a:gd name="connsiteY50" fmla="*/ 2338387 h 4141401"/>
                <a:gd name="connsiteX51" fmla="*/ 4381500 w 6962775"/>
                <a:gd name="connsiteY51" fmla="*/ 2390775 h 4141401"/>
                <a:gd name="connsiteX52" fmla="*/ 4476750 w 6962775"/>
                <a:gd name="connsiteY52" fmla="*/ 2447925 h 4141401"/>
                <a:gd name="connsiteX53" fmla="*/ 4562475 w 6962775"/>
                <a:gd name="connsiteY53" fmla="*/ 2457450 h 4141401"/>
                <a:gd name="connsiteX54" fmla="*/ 4691062 w 6962775"/>
                <a:gd name="connsiteY54" fmla="*/ 2414587 h 4141401"/>
                <a:gd name="connsiteX55" fmla="*/ 4829175 w 6962775"/>
                <a:gd name="connsiteY55" fmla="*/ 2362200 h 4141401"/>
                <a:gd name="connsiteX56" fmla="*/ 4986337 w 6962775"/>
                <a:gd name="connsiteY56" fmla="*/ 2290762 h 4141401"/>
                <a:gd name="connsiteX57" fmla="*/ 5138737 w 6962775"/>
                <a:gd name="connsiteY57" fmla="*/ 2262187 h 4141401"/>
                <a:gd name="connsiteX58" fmla="*/ 5191125 w 6962775"/>
                <a:gd name="connsiteY58" fmla="*/ 2209800 h 4141401"/>
                <a:gd name="connsiteX59" fmla="*/ 5253037 w 6962775"/>
                <a:gd name="connsiteY59" fmla="*/ 2143125 h 4141401"/>
                <a:gd name="connsiteX60" fmla="*/ 5381625 w 6962775"/>
                <a:gd name="connsiteY60" fmla="*/ 2157412 h 4141401"/>
                <a:gd name="connsiteX61" fmla="*/ 5534025 w 6962775"/>
                <a:gd name="connsiteY61" fmla="*/ 2114550 h 4141401"/>
                <a:gd name="connsiteX62" fmla="*/ 5629275 w 6962775"/>
                <a:gd name="connsiteY62" fmla="*/ 2057400 h 4141401"/>
                <a:gd name="connsiteX63" fmla="*/ 5762625 w 6962775"/>
                <a:gd name="connsiteY63" fmla="*/ 2052637 h 4141401"/>
                <a:gd name="connsiteX64" fmla="*/ 5934075 w 6962775"/>
                <a:gd name="connsiteY64" fmla="*/ 2009775 h 4141401"/>
                <a:gd name="connsiteX65" fmla="*/ 5986462 w 6962775"/>
                <a:gd name="connsiteY65" fmla="*/ 1962150 h 4141401"/>
                <a:gd name="connsiteX66" fmla="*/ 6100762 w 6962775"/>
                <a:gd name="connsiteY66" fmla="*/ 1971675 h 4141401"/>
                <a:gd name="connsiteX67" fmla="*/ 6296025 w 6962775"/>
                <a:gd name="connsiteY67" fmla="*/ 1957387 h 4141401"/>
                <a:gd name="connsiteX68" fmla="*/ 6505575 w 6962775"/>
                <a:gd name="connsiteY68" fmla="*/ 1976437 h 4141401"/>
                <a:gd name="connsiteX69" fmla="*/ 6605587 w 6962775"/>
                <a:gd name="connsiteY69" fmla="*/ 1957387 h 4141401"/>
                <a:gd name="connsiteX70" fmla="*/ 6753225 w 6962775"/>
                <a:gd name="connsiteY70" fmla="*/ 1943100 h 4141401"/>
                <a:gd name="connsiteX71" fmla="*/ 6910387 w 6962775"/>
                <a:gd name="connsiteY71" fmla="*/ 1914525 h 4141401"/>
                <a:gd name="connsiteX72" fmla="*/ 6943725 w 6962775"/>
                <a:gd name="connsiteY72" fmla="*/ 1909762 h 4141401"/>
                <a:gd name="connsiteX73" fmla="*/ 6948487 w 6962775"/>
                <a:gd name="connsiteY73" fmla="*/ 1085850 h 4141401"/>
                <a:gd name="connsiteX74" fmla="*/ 6962775 w 6962775"/>
                <a:gd name="connsiteY74" fmla="*/ 0 h 4141401"/>
                <a:gd name="connsiteX75" fmla="*/ 6210299 w 6962775"/>
                <a:gd name="connsiteY75" fmla="*/ 4763 h 4141401"/>
                <a:gd name="connsiteX0" fmla="*/ 6210299 w 6962775"/>
                <a:gd name="connsiteY0" fmla="*/ 4763 h 4141401"/>
                <a:gd name="connsiteX1" fmla="*/ 5967412 w 6962775"/>
                <a:gd name="connsiteY1" fmla="*/ 395287 h 4141401"/>
                <a:gd name="connsiteX2" fmla="*/ 5795962 w 6962775"/>
                <a:gd name="connsiteY2" fmla="*/ 614362 h 4141401"/>
                <a:gd name="connsiteX3" fmla="*/ 5715000 w 6962775"/>
                <a:gd name="connsiteY3" fmla="*/ 785812 h 4141401"/>
                <a:gd name="connsiteX4" fmla="*/ 5481637 w 6962775"/>
                <a:gd name="connsiteY4" fmla="*/ 1052512 h 4141401"/>
                <a:gd name="connsiteX5" fmla="*/ 5329237 w 6962775"/>
                <a:gd name="connsiteY5" fmla="*/ 1200150 h 4141401"/>
                <a:gd name="connsiteX6" fmla="*/ 4929187 w 6962775"/>
                <a:gd name="connsiteY6" fmla="*/ 1276350 h 4141401"/>
                <a:gd name="connsiteX7" fmla="*/ 4610100 w 6962775"/>
                <a:gd name="connsiteY7" fmla="*/ 1343025 h 4141401"/>
                <a:gd name="connsiteX8" fmla="*/ 4257675 w 6962775"/>
                <a:gd name="connsiteY8" fmla="*/ 1409700 h 4141401"/>
                <a:gd name="connsiteX9" fmla="*/ 3924300 w 6962775"/>
                <a:gd name="connsiteY9" fmla="*/ 1576387 h 4141401"/>
                <a:gd name="connsiteX10" fmla="*/ 3719512 w 6962775"/>
                <a:gd name="connsiteY10" fmla="*/ 1695450 h 4141401"/>
                <a:gd name="connsiteX11" fmla="*/ 3424237 w 6962775"/>
                <a:gd name="connsiteY11" fmla="*/ 1776412 h 4141401"/>
                <a:gd name="connsiteX12" fmla="*/ 3195637 w 6962775"/>
                <a:gd name="connsiteY12" fmla="*/ 1881187 h 4141401"/>
                <a:gd name="connsiteX13" fmla="*/ 2690812 w 6962775"/>
                <a:gd name="connsiteY13" fmla="*/ 2133600 h 4141401"/>
                <a:gd name="connsiteX14" fmla="*/ 2395537 w 6962775"/>
                <a:gd name="connsiteY14" fmla="*/ 2219325 h 4141401"/>
                <a:gd name="connsiteX15" fmla="*/ 2038350 w 6962775"/>
                <a:gd name="connsiteY15" fmla="*/ 2305050 h 4141401"/>
                <a:gd name="connsiteX16" fmla="*/ 1862137 w 6962775"/>
                <a:gd name="connsiteY16" fmla="*/ 2343150 h 4141401"/>
                <a:gd name="connsiteX17" fmla="*/ 1752600 w 6962775"/>
                <a:gd name="connsiteY17" fmla="*/ 2428875 h 4141401"/>
                <a:gd name="connsiteX18" fmla="*/ 1619250 w 6962775"/>
                <a:gd name="connsiteY18" fmla="*/ 2547937 h 4141401"/>
                <a:gd name="connsiteX19" fmla="*/ 1509712 w 6962775"/>
                <a:gd name="connsiteY19" fmla="*/ 2657475 h 4141401"/>
                <a:gd name="connsiteX20" fmla="*/ 1285874 w 6962775"/>
                <a:gd name="connsiteY20" fmla="*/ 2767013 h 4141401"/>
                <a:gd name="connsiteX21" fmla="*/ 990600 w 6962775"/>
                <a:gd name="connsiteY21" fmla="*/ 2781300 h 4141401"/>
                <a:gd name="connsiteX22" fmla="*/ 795338 w 6962775"/>
                <a:gd name="connsiteY22" fmla="*/ 2781300 h 4141401"/>
                <a:gd name="connsiteX23" fmla="*/ 504825 w 6962775"/>
                <a:gd name="connsiteY23" fmla="*/ 2686050 h 4141401"/>
                <a:gd name="connsiteX24" fmla="*/ 223837 w 6962775"/>
                <a:gd name="connsiteY24" fmla="*/ 2714625 h 4141401"/>
                <a:gd name="connsiteX25" fmla="*/ 142875 w 6962775"/>
                <a:gd name="connsiteY25" fmla="*/ 2724150 h 4141401"/>
                <a:gd name="connsiteX26" fmla="*/ 19050 w 6962775"/>
                <a:gd name="connsiteY26" fmla="*/ 2747962 h 4141401"/>
                <a:gd name="connsiteX27" fmla="*/ 9525 w 6962775"/>
                <a:gd name="connsiteY27" fmla="*/ 3667125 h 4141401"/>
                <a:gd name="connsiteX28" fmla="*/ 0 w 6962775"/>
                <a:gd name="connsiteY28" fmla="*/ 4138612 h 4141401"/>
                <a:gd name="connsiteX29" fmla="*/ 500063 w 6962775"/>
                <a:gd name="connsiteY29" fmla="*/ 3919538 h 4141401"/>
                <a:gd name="connsiteX30" fmla="*/ 895350 w 6962775"/>
                <a:gd name="connsiteY30" fmla="*/ 3848100 h 4141401"/>
                <a:gd name="connsiteX31" fmla="*/ 1185862 w 6962775"/>
                <a:gd name="connsiteY31" fmla="*/ 3790950 h 4141401"/>
                <a:gd name="connsiteX32" fmla="*/ 1252537 w 6962775"/>
                <a:gd name="connsiteY32" fmla="*/ 3524250 h 4141401"/>
                <a:gd name="connsiteX33" fmla="*/ 1333500 w 6962775"/>
                <a:gd name="connsiteY33" fmla="*/ 3333750 h 4141401"/>
                <a:gd name="connsiteX34" fmla="*/ 1447800 w 6962775"/>
                <a:gd name="connsiteY34" fmla="*/ 3252787 h 4141401"/>
                <a:gd name="connsiteX35" fmla="*/ 1733550 w 6962775"/>
                <a:gd name="connsiteY35" fmla="*/ 3081337 h 4141401"/>
                <a:gd name="connsiteX36" fmla="*/ 1957387 w 6962775"/>
                <a:gd name="connsiteY36" fmla="*/ 3019425 h 4141401"/>
                <a:gd name="connsiteX37" fmla="*/ 2124075 w 6962775"/>
                <a:gd name="connsiteY37" fmla="*/ 2995612 h 4141401"/>
                <a:gd name="connsiteX38" fmla="*/ 2319337 w 6962775"/>
                <a:gd name="connsiteY38" fmla="*/ 2938462 h 4141401"/>
                <a:gd name="connsiteX39" fmla="*/ 2557462 w 6962775"/>
                <a:gd name="connsiteY39" fmla="*/ 2819400 h 4141401"/>
                <a:gd name="connsiteX40" fmla="*/ 2719387 w 6962775"/>
                <a:gd name="connsiteY40" fmla="*/ 2752725 h 4141401"/>
                <a:gd name="connsiteX41" fmla="*/ 2914650 w 6962775"/>
                <a:gd name="connsiteY41" fmla="*/ 2628900 h 4141401"/>
                <a:gd name="connsiteX42" fmla="*/ 3152775 w 6962775"/>
                <a:gd name="connsiteY42" fmla="*/ 2500312 h 4141401"/>
                <a:gd name="connsiteX43" fmla="*/ 3305175 w 6962775"/>
                <a:gd name="connsiteY43" fmla="*/ 2405062 h 4141401"/>
                <a:gd name="connsiteX44" fmla="*/ 3395662 w 6962775"/>
                <a:gd name="connsiteY44" fmla="*/ 2328862 h 4141401"/>
                <a:gd name="connsiteX45" fmla="*/ 3648075 w 6962775"/>
                <a:gd name="connsiteY45" fmla="*/ 2362200 h 4141401"/>
                <a:gd name="connsiteX46" fmla="*/ 3914775 w 6962775"/>
                <a:gd name="connsiteY46" fmla="*/ 2476500 h 4141401"/>
                <a:gd name="connsiteX47" fmla="*/ 4024312 w 6962775"/>
                <a:gd name="connsiteY47" fmla="*/ 2443162 h 4141401"/>
                <a:gd name="connsiteX48" fmla="*/ 4143375 w 6962775"/>
                <a:gd name="connsiteY48" fmla="*/ 2443162 h 4141401"/>
                <a:gd name="connsiteX49" fmla="*/ 4205287 w 6962775"/>
                <a:gd name="connsiteY49" fmla="*/ 2376487 h 4141401"/>
                <a:gd name="connsiteX50" fmla="*/ 4257675 w 6962775"/>
                <a:gd name="connsiteY50" fmla="*/ 2338387 h 4141401"/>
                <a:gd name="connsiteX51" fmla="*/ 4381500 w 6962775"/>
                <a:gd name="connsiteY51" fmla="*/ 2390775 h 4141401"/>
                <a:gd name="connsiteX52" fmla="*/ 4476750 w 6962775"/>
                <a:gd name="connsiteY52" fmla="*/ 2447925 h 4141401"/>
                <a:gd name="connsiteX53" fmla="*/ 4562475 w 6962775"/>
                <a:gd name="connsiteY53" fmla="*/ 2457450 h 4141401"/>
                <a:gd name="connsiteX54" fmla="*/ 4691062 w 6962775"/>
                <a:gd name="connsiteY54" fmla="*/ 2414587 h 4141401"/>
                <a:gd name="connsiteX55" fmla="*/ 4829175 w 6962775"/>
                <a:gd name="connsiteY55" fmla="*/ 2362200 h 4141401"/>
                <a:gd name="connsiteX56" fmla="*/ 4986337 w 6962775"/>
                <a:gd name="connsiteY56" fmla="*/ 2290762 h 4141401"/>
                <a:gd name="connsiteX57" fmla="*/ 5138737 w 6962775"/>
                <a:gd name="connsiteY57" fmla="*/ 2262187 h 4141401"/>
                <a:gd name="connsiteX58" fmla="*/ 5191125 w 6962775"/>
                <a:gd name="connsiteY58" fmla="*/ 2209800 h 4141401"/>
                <a:gd name="connsiteX59" fmla="*/ 5253037 w 6962775"/>
                <a:gd name="connsiteY59" fmla="*/ 2143125 h 4141401"/>
                <a:gd name="connsiteX60" fmla="*/ 5381625 w 6962775"/>
                <a:gd name="connsiteY60" fmla="*/ 2157412 h 4141401"/>
                <a:gd name="connsiteX61" fmla="*/ 5534025 w 6962775"/>
                <a:gd name="connsiteY61" fmla="*/ 2114550 h 4141401"/>
                <a:gd name="connsiteX62" fmla="*/ 5629275 w 6962775"/>
                <a:gd name="connsiteY62" fmla="*/ 2057400 h 4141401"/>
                <a:gd name="connsiteX63" fmla="*/ 5762625 w 6962775"/>
                <a:gd name="connsiteY63" fmla="*/ 2052637 h 4141401"/>
                <a:gd name="connsiteX64" fmla="*/ 5934075 w 6962775"/>
                <a:gd name="connsiteY64" fmla="*/ 2009775 h 4141401"/>
                <a:gd name="connsiteX65" fmla="*/ 5986462 w 6962775"/>
                <a:gd name="connsiteY65" fmla="*/ 1962150 h 4141401"/>
                <a:gd name="connsiteX66" fmla="*/ 6100762 w 6962775"/>
                <a:gd name="connsiteY66" fmla="*/ 1971675 h 4141401"/>
                <a:gd name="connsiteX67" fmla="*/ 6296025 w 6962775"/>
                <a:gd name="connsiteY67" fmla="*/ 1957387 h 4141401"/>
                <a:gd name="connsiteX68" fmla="*/ 6505575 w 6962775"/>
                <a:gd name="connsiteY68" fmla="*/ 1976437 h 4141401"/>
                <a:gd name="connsiteX69" fmla="*/ 6605587 w 6962775"/>
                <a:gd name="connsiteY69" fmla="*/ 1957387 h 4141401"/>
                <a:gd name="connsiteX70" fmla="*/ 6753225 w 6962775"/>
                <a:gd name="connsiteY70" fmla="*/ 1943100 h 4141401"/>
                <a:gd name="connsiteX71" fmla="*/ 6910387 w 6962775"/>
                <a:gd name="connsiteY71" fmla="*/ 1914525 h 4141401"/>
                <a:gd name="connsiteX72" fmla="*/ 6943725 w 6962775"/>
                <a:gd name="connsiteY72" fmla="*/ 1909762 h 4141401"/>
                <a:gd name="connsiteX73" fmla="*/ 6948487 w 6962775"/>
                <a:gd name="connsiteY73" fmla="*/ 1085850 h 4141401"/>
                <a:gd name="connsiteX74" fmla="*/ 6962775 w 6962775"/>
                <a:gd name="connsiteY74" fmla="*/ 0 h 4141401"/>
                <a:gd name="connsiteX75" fmla="*/ 6210299 w 6962775"/>
                <a:gd name="connsiteY75" fmla="*/ 4763 h 4141401"/>
                <a:gd name="connsiteX0" fmla="*/ 6210299 w 6962775"/>
                <a:gd name="connsiteY0" fmla="*/ 4763 h 4141401"/>
                <a:gd name="connsiteX1" fmla="*/ 5967412 w 6962775"/>
                <a:gd name="connsiteY1" fmla="*/ 395287 h 4141401"/>
                <a:gd name="connsiteX2" fmla="*/ 5795962 w 6962775"/>
                <a:gd name="connsiteY2" fmla="*/ 614362 h 4141401"/>
                <a:gd name="connsiteX3" fmla="*/ 5715000 w 6962775"/>
                <a:gd name="connsiteY3" fmla="*/ 785812 h 4141401"/>
                <a:gd name="connsiteX4" fmla="*/ 5481637 w 6962775"/>
                <a:gd name="connsiteY4" fmla="*/ 1052512 h 4141401"/>
                <a:gd name="connsiteX5" fmla="*/ 5329237 w 6962775"/>
                <a:gd name="connsiteY5" fmla="*/ 1200150 h 4141401"/>
                <a:gd name="connsiteX6" fmla="*/ 4929187 w 6962775"/>
                <a:gd name="connsiteY6" fmla="*/ 1276350 h 4141401"/>
                <a:gd name="connsiteX7" fmla="*/ 4610100 w 6962775"/>
                <a:gd name="connsiteY7" fmla="*/ 1343025 h 4141401"/>
                <a:gd name="connsiteX8" fmla="*/ 4257675 w 6962775"/>
                <a:gd name="connsiteY8" fmla="*/ 1409700 h 4141401"/>
                <a:gd name="connsiteX9" fmla="*/ 3924300 w 6962775"/>
                <a:gd name="connsiteY9" fmla="*/ 1576387 h 4141401"/>
                <a:gd name="connsiteX10" fmla="*/ 3719512 w 6962775"/>
                <a:gd name="connsiteY10" fmla="*/ 1695450 h 4141401"/>
                <a:gd name="connsiteX11" fmla="*/ 3424237 w 6962775"/>
                <a:gd name="connsiteY11" fmla="*/ 1776412 h 4141401"/>
                <a:gd name="connsiteX12" fmla="*/ 3195637 w 6962775"/>
                <a:gd name="connsiteY12" fmla="*/ 1881187 h 4141401"/>
                <a:gd name="connsiteX13" fmla="*/ 2690812 w 6962775"/>
                <a:gd name="connsiteY13" fmla="*/ 2133600 h 4141401"/>
                <a:gd name="connsiteX14" fmla="*/ 2395537 w 6962775"/>
                <a:gd name="connsiteY14" fmla="*/ 2219325 h 4141401"/>
                <a:gd name="connsiteX15" fmla="*/ 2038350 w 6962775"/>
                <a:gd name="connsiteY15" fmla="*/ 2305050 h 4141401"/>
                <a:gd name="connsiteX16" fmla="*/ 1862137 w 6962775"/>
                <a:gd name="connsiteY16" fmla="*/ 2343150 h 4141401"/>
                <a:gd name="connsiteX17" fmla="*/ 1752600 w 6962775"/>
                <a:gd name="connsiteY17" fmla="*/ 2428875 h 4141401"/>
                <a:gd name="connsiteX18" fmla="*/ 1619250 w 6962775"/>
                <a:gd name="connsiteY18" fmla="*/ 2547937 h 4141401"/>
                <a:gd name="connsiteX19" fmla="*/ 1509712 w 6962775"/>
                <a:gd name="connsiteY19" fmla="*/ 2657475 h 4141401"/>
                <a:gd name="connsiteX20" fmla="*/ 1285874 w 6962775"/>
                <a:gd name="connsiteY20" fmla="*/ 2767013 h 4141401"/>
                <a:gd name="connsiteX21" fmla="*/ 990600 w 6962775"/>
                <a:gd name="connsiteY21" fmla="*/ 2781300 h 4141401"/>
                <a:gd name="connsiteX22" fmla="*/ 795338 w 6962775"/>
                <a:gd name="connsiteY22" fmla="*/ 2781300 h 4141401"/>
                <a:gd name="connsiteX23" fmla="*/ 500062 w 6962775"/>
                <a:gd name="connsiteY23" fmla="*/ 2747963 h 4141401"/>
                <a:gd name="connsiteX24" fmla="*/ 223837 w 6962775"/>
                <a:gd name="connsiteY24" fmla="*/ 2714625 h 4141401"/>
                <a:gd name="connsiteX25" fmla="*/ 142875 w 6962775"/>
                <a:gd name="connsiteY25" fmla="*/ 2724150 h 4141401"/>
                <a:gd name="connsiteX26" fmla="*/ 19050 w 6962775"/>
                <a:gd name="connsiteY26" fmla="*/ 2747962 h 4141401"/>
                <a:gd name="connsiteX27" fmla="*/ 9525 w 6962775"/>
                <a:gd name="connsiteY27" fmla="*/ 3667125 h 4141401"/>
                <a:gd name="connsiteX28" fmla="*/ 0 w 6962775"/>
                <a:gd name="connsiteY28" fmla="*/ 4138612 h 4141401"/>
                <a:gd name="connsiteX29" fmla="*/ 500063 w 6962775"/>
                <a:gd name="connsiteY29" fmla="*/ 3919538 h 4141401"/>
                <a:gd name="connsiteX30" fmla="*/ 895350 w 6962775"/>
                <a:gd name="connsiteY30" fmla="*/ 3848100 h 4141401"/>
                <a:gd name="connsiteX31" fmla="*/ 1185862 w 6962775"/>
                <a:gd name="connsiteY31" fmla="*/ 3790950 h 4141401"/>
                <a:gd name="connsiteX32" fmla="*/ 1252537 w 6962775"/>
                <a:gd name="connsiteY32" fmla="*/ 3524250 h 4141401"/>
                <a:gd name="connsiteX33" fmla="*/ 1333500 w 6962775"/>
                <a:gd name="connsiteY33" fmla="*/ 3333750 h 4141401"/>
                <a:gd name="connsiteX34" fmla="*/ 1447800 w 6962775"/>
                <a:gd name="connsiteY34" fmla="*/ 3252787 h 4141401"/>
                <a:gd name="connsiteX35" fmla="*/ 1733550 w 6962775"/>
                <a:gd name="connsiteY35" fmla="*/ 3081337 h 4141401"/>
                <a:gd name="connsiteX36" fmla="*/ 1957387 w 6962775"/>
                <a:gd name="connsiteY36" fmla="*/ 3019425 h 4141401"/>
                <a:gd name="connsiteX37" fmla="*/ 2124075 w 6962775"/>
                <a:gd name="connsiteY37" fmla="*/ 2995612 h 4141401"/>
                <a:gd name="connsiteX38" fmla="*/ 2319337 w 6962775"/>
                <a:gd name="connsiteY38" fmla="*/ 2938462 h 4141401"/>
                <a:gd name="connsiteX39" fmla="*/ 2557462 w 6962775"/>
                <a:gd name="connsiteY39" fmla="*/ 2819400 h 4141401"/>
                <a:gd name="connsiteX40" fmla="*/ 2719387 w 6962775"/>
                <a:gd name="connsiteY40" fmla="*/ 2752725 h 4141401"/>
                <a:gd name="connsiteX41" fmla="*/ 2914650 w 6962775"/>
                <a:gd name="connsiteY41" fmla="*/ 2628900 h 4141401"/>
                <a:gd name="connsiteX42" fmla="*/ 3152775 w 6962775"/>
                <a:gd name="connsiteY42" fmla="*/ 2500312 h 4141401"/>
                <a:gd name="connsiteX43" fmla="*/ 3305175 w 6962775"/>
                <a:gd name="connsiteY43" fmla="*/ 2405062 h 4141401"/>
                <a:gd name="connsiteX44" fmla="*/ 3395662 w 6962775"/>
                <a:gd name="connsiteY44" fmla="*/ 2328862 h 4141401"/>
                <a:gd name="connsiteX45" fmla="*/ 3648075 w 6962775"/>
                <a:gd name="connsiteY45" fmla="*/ 2362200 h 4141401"/>
                <a:gd name="connsiteX46" fmla="*/ 3914775 w 6962775"/>
                <a:gd name="connsiteY46" fmla="*/ 2476500 h 4141401"/>
                <a:gd name="connsiteX47" fmla="*/ 4024312 w 6962775"/>
                <a:gd name="connsiteY47" fmla="*/ 2443162 h 4141401"/>
                <a:gd name="connsiteX48" fmla="*/ 4143375 w 6962775"/>
                <a:gd name="connsiteY48" fmla="*/ 2443162 h 4141401"/>
                <a:gd name="connsiteX49" fmla="*/ 4205287 w 6962775"/>
                <a:gd name="connsiteY49" fmla="*/ 2376487 h 4141401"/>
                <a:gd name="connsiteX50" fmla="*/ 4257675 w 6962775"/>
                <a:gd name="connsiteY50" fmla="*/ 2338387 h 4141401"/>
                <a:gd name="connsiteX51" fmla="*/ 4381500 w 6962775"/>
                <a:gd name="connsiteY51" fmla="*/ 2390775 h 4141401"/>
                <a:gd name="connsiteX52" fmla="*/ 4476750 w 6962775"/>
                <a:gd name="connsiteY52" fmla="*/ 2447925 h 4141401"/>
                <a:gd name="connsiteX53" fmla="*/ 4562475 w 6962775"/>
                <a:gd name="connsiteY53" fmla="*/ 2457450 h 4141401"/>
                <a:gd name="connsiteX54" fmla="*/ 4691062 w 6962775"/>
                <a:gd name="connsiteY54" fmla="*/ 2414587 h 4141401"/>
                <a:gd name="connsiteX55" fmla="*/ 4829175 w 6962775"/>
                <a:gd name="connsiteY55" fmla="*/ 2362200 h 4141401"/>
                <a:gd name="connsiteX56" fmla="*/ 4986337 w 6962775"/>
                <a:gd name="connsiteY56" fmla="*/ 2290762 h 4141401"/>
                <a:gd name="connsiteX57" fmla="*/ 5138737 w 6962775"/>
                <a:gd name="connsiteY57" fmla="*/ 2262187 h 4141401"/>
                <a:gd name="connsiteX58" fmla="*/ 5191125 w 6962775"/>
                <a:gd name="connsiteY58" fmla="*/ 2209800 h 4141401"/>
                <a:gd name="connsiteX59" fmla="*/ 5253037 w 6962775"/>
                <a:gd name="connsiteY59" fmla="*/ 2143125 h 4141401"/>
                <a:gd name="connsiteX60" fmla="*/ 5381625 w 6962775"/>
                <a:gd name="connsiteY60" fmla="*/ 2157412 h 4141401"/>
                <a:gd name="connsiteX61" fmla="*/ 5534025 w 6962775"/>
                <a:gd name="connsiteY61" fmla="*/ 2114550 h 4141401"/>
                <a:gd name="connsiteX62" fmla="*/ 5629275 w 6962775"/>
                <a:gd name="connsiteY62" fmla="*/ 2057400 h 4141401"/>
                <a:gd name="connsiteX63" fmla="*/ 5762625 w 6962775"/>
                <a:gd name="connsiteY63" fmla="*/ 2052637 h 4141401"/>
                <a:gd name="connsiteX64" fmla="*/ 5934075 w 6962775"/>
                <a:gd name="connsiteY64" fmla="*/ 2009775 h 4141401"/>
                <a:gd name="connsiteX65" fmla="*/ 5986462 w 6962775"/>
                <a:gd name="connsiteY65" fmla="*/ 1962150 h 4141401"/>
                <a:gd name="connsiteX66" fmla="*/ 6100762 w 6962775"/>
                <a:gd name="connsiteY66" fmla="*/ 1971675 h 4141401"/>
                <a:gd name="connsiteX67" fmla="*/ 6296025 w 6962775"/>
                <a:gd name="connsiteY67" fmla="*/ 1957387 h 4141401"/>
                <a:gd name="connsiteX68" fmla="*/ 6505575 w 6962775"/>
                <a:gd name="connsiteY68" fmla="*/ 1976437 h 4141401"/>
                <a:gd name="connsiteX69" fmla="*/ 6605587 w 6962775"/>
                <a:gd name="connsiteY69" fmla="*/ 1957387 h 4141401"/>
                <a:gd name="connsiteX70" fmla="*/ 6753225 w 6962775"/>
                <a:gd name="connsiteY70" fmla="*/ 1943100 h 4141401"/>
                <a:gd name="connsiteX71" fmla="*/ 6910387 w 6962775"/>
                <a:gd name="connsiteY71" fmla="*/ 1914525 h 4141401"/>
                <a:gd name="connsiteX72" fmla="*/ 6943725 w 6962775"/>
                <a:gd name="connsiteY72" fmla="*/ 1909762 h 4141401"/>
                <a:gd name="connsiteX73" fmla="*/ 6948487 w 6962775"/>
                <a:gd name="connsiteY73" fmla="*/ 1085850 h 4141401"/>
                <a:gd name="connsiteX74" fmla="*/ 6962775 w 6962775"/>
                <a:gd name="connsiteY74" fmla="*/ 0 h 4141401"/>
                <a:gd name="connsiteX75" fmla="*/ 6210299 w 6962775"/>
                <a:gd name="connsiteY75" fmla="*/ 4763 h 4141401"/>
                <a:gd name="connsiteX0" fmla="*/ 6210299 w 6962775"/>
                <a:gd name="connsiteY0" fmla="*/ 4763 h 4141401"/>
                <a:gd name="connsiteX1" fmla="*/ 5967412 w 6962775"/>
                <a:gd name="connsiteY1" fmla="*/ 395287 h 4141401"/>
                <a:gd name="connsiteX2" fmla="*/ 5795962 w 6962775"/>
                <a:gd name="connsiteY2" fmla="*/ 614362 h 4141401"/>
                <a:gd name="connsiteX3" fmla="*/ 5715000 w 6962775"/>
                <a:gd name="connsiteY3" fmla="*/ 785812 h 4141401"/>
                <a:gd name="connsiteX4" fmla="*/ 5481637 w 6962775"/>
                <a:gd name="connsiteY4" fmla="*/ 1052512 h 4141401"/>
                <a:gd name="connsiteX5" fmla="*/ 5329237 w 6962775"/>
                <a:gd name="connsiteY5" fmla="*/ 1200150 h 4141401"/>
                <a:gd name="connsiteX6" fmla="*/ 4929187 w 6962775"/>
                <a:gd name="connsiteY6" fmla="*/ 1276350 h 4141401"/>
                <a:gd name="connsiteX7" fmla="*/ 4610100 w 6962775"/>
                <a:gd name="connsiteY7" fmla="*/ 1343025 h 4141401"/>
                <a:gd name="connsiteX8" fmla="*/ 4257675 w 6962775"/>
                <a:gd name="connsiteY8" fmla="*/ 1409700 h 4141401"/>
                <a:gd name="connsiteX9" fmla="*/ 3924300 w 6962775"/>
                <a:gd name="connsiteY9" fmla="*/ 1576387 h 4141401"/>
                <a:gd name="connsiteX10" fmla="*/ 3719512 w 6962775"/>
                <a:gd name="connsiteY10" fmla="*/ 1695450 h 4141401"/>
                <a:gd name="connsiteX11" fmla="*/ 3424237 w 6962775"/>
                <a:gd name="connsiteY11" fmla="*/ 1776412 h 4141401"/>
                <a:gd name="connsiteX12" fmla="*/ 3195637 w 6962775"/>
                <a:gd name="connsiteY12" fmla="*/ 1881187 h 4141401"/>
                <a:gd name="connsiteX13" fmla="*/ 2690812 w 6962775"/>
                <a:gd name="connsiteY13" fmla="*/ 2133600 h 4141401"/>
                <a:gd name="connsiteX14" fmla="*/ 2395537 w 6962775"/>
                <a:gd name="connsiteY14" fmla="*/ 2219325 h 4141401"/>
                <a:gd name="connsiteX15" fmla="*/ 2038350 w 6962775"/>
                <a:gd name="connsiteY15" fmla="*/ 2305050 h 4141401"/>
                <a:gd name="connsiteX16" fmla="*/ 1862137 w 6962775"/>
                <a:gd name="connsiteY16" fmla="*/ 2343150 h 4141401"/>
                <a:gd name="connsiteX17" fmla="*/ 1752600 w 6962775"/>
                <a:gd name="connsiteY17" fmla="*/ 2428875 h 4141401"/>
                <a:gd name="connsiteX18" fmla="*/ 1619250 w 6962775"/>
                <a:gd name="connsiteY18" fmla="*/ 2547937 h 4141401"/>
                <a:gd name="connsiteX19" fmla="*/ 1509712 w 6962775"/>
                <a:gd name="connsiteY19" fmla="*/ 2657475 h 4141401"/>
                <a:gd name="connsiteX20" fmla="*/ 1285874 w 6962775"/>
                <a:gd name="connsiteY20" fmla="*/ 2767013 h 4141401"/>
                <a:gd name="connsiteX21" fmla="*/ 990600 w 6962775"/>
                <a:gd name="connsiteY21" fmla="*/ 2781300 h 4141401"/>
                <a:gd name="connsiteX22" fmla="*/ 795338 w 6962775"/>
                <a:gd name="connsiteY22" fmla="*/ 2781300 h 4141401"/>
                <a:gd name="connsiteX23" fmla="*/ 500062 w 6962775"/>
                <a:gd name="connsiteY23" fmla="*/ 2747963 h 4141401"/>
                <a:gd name="connsiteX24" fmla="*/ 295274 w 6962775"/>
                <a:gd name="connsiteY24" fmla="*/ 2714625 h 4141401"/>
                <a:gd name="connsiteX25" fmla="*/ 142875 w 6962775"/>
                <a:gd name="connsiteY25" fmla="*/ 2724150 h 4141401"/>
                <a:gd name="connsiteX26" fmla="*/ 19050 w 6962775"/>
                <a:gd name="connsiteY26" fmla="*/ 2747962 h 4141401"/>
                <a:gd name="connsiteX27" fmla="*/ 9525 w 6962775"/>
                <a:gd name="connsiteY27" fmla="*/ 3667125 h 4141401"/>
                <a:gd name="connsiteX28" fmla="*/ 0 w 6962775"/>
                <a:gd name="connsiteY28" fmla="*/ 4138612 h 4141401"/>
                <a:gd name="connsiteX29" fmla="*/ 500063 w 6962775"/>
                <a:gd name="connsiteY29" fmla="*/ 3919538 h 4141401"/>
                <a:gd name="connsiteX30" fmla="*/ 895350 w 6962775"/>
                <a:gd name="connsiteY30" fmla="*/ 3848100 h 4141401"/>
                <a:gd name="connsiteX31" fmla="*/ 1185862 w 6962775"/>
                <a:gd name="connsiteY31" fmla="*/ 3790950 h 4141401"/>
                <a:gd name="connsiteX32" fmla="*/ 1252537 w 6962775"/>
                <a:gd name="connsiteY32" fmla="*/ 3524250 h 4141401"/>
                <a:gd name="connsiteX33" fmla="*/ 1333500 w 6962775"/>
                <a:gd name="connsiteY33" fmla="*/ 3333750 h 4141401"/>
                <a:gd name="connsiteX34" fmla="*/ 1447800 w 6962775"/>
                <a:gd name="connsiteY34" fmla="*/ 3252787 h 4141401"/>
                <a:gd name="connsiteX35" fmla="*/ 1733550 w 6962775"/>
                <a:gd name="connsiteY35" fmla="*/ 3081337 h 4141401"/>
                <a:gd name="connsiteX36" fmla="*/ 1957387 w 6962775"/>
                <a:gd name="connsiteY36" fmla="*/ 3019425 h 4141401"/>
                <a:gd name="connsiteX37" fmla="*/ 2124075 w 6962775"/>
                <a:gd name="connsiteY37" fmla="*/ 2995612 h 4141401"/>
                <a:gd name="connsiteX38" fmla="*/ 2319337 w 6962775"/>
                <a:gd name="connsiteY38" fmla="*/ 2938462 h 4141401"/>
                <a:gd name="connsiteX39" fmla="*/ 2557462 w 6962775"/>
                <a:gd name="connsiteY39" fmla="*/ 2819400 h 4141401"/>
                <a:gd name="connsiteX40" fmla="*/ 2719387 w 6962775"/>
                <a:gd name="connsiteY40" fmla="*/ 2752725 h 4141401"/>
                <a:gd name="connsiteX41" fmla="*/ 2914650 w 6962775"/>
                <a:gd name="connsiteY41" fmla="*/ 2628900 h 4141401"/>
                <a:gd name="connsiteX42" fmla="*/ 3152775 w 6962775"/>
                <a:gd name="connsiteY42" fmla="*/ 2500312 h 4141401"/>
                <a:gd name="connsiteX43" fmla="*/ 3305175 w 6962775"/>
                <a:gd name="connsiteY43" fmla="*/ 2405062 h 4141401"/>
                <a:gd name="connsiteX44" fmla="*/ 3395662 w 6962775"/>
                <a:gd name="connsiteY44" fmla="*/ 2328862 h 4141401"/>
                <a:gd name="connsiteX45" fmla="*/ 3648075 w 6962775"/>
                <a:gd name="connsiteY45" fmla="*/ 2362200 h 4141401"/>
                <a:gd name="connsiteX46" fmla="*/ 3914775 w 6962775"/>
                <a:gd name="connsiteY46" fmla="*/ 2476500 h 4141401"/>
                <a:gd name="connsiteX47" fmla="*/ 4024312 w 6962775"/>
                <a:gd name="connsiteY47" fmla="*/ 2443162 h 4141401"/>
                <a:gd name="connsiteX48" fmla="*/ 4143375 w 6962775"/>
                <a:gd name="connsiteY48" fmla="*/ 2443162 h 4141401"/>
                <a:gd name="connsiteX49" fmla="*/ 4205287 w 6962775"/>
                <a:gd name="connsiteY49" fmla="*/ 2376487 h 4141401"/>
                <a:gd name="connsiteX50" fmla="*/ 4257675 w 6962775"/>
                <a:gd name="connsiteY50" fmla="*/ 2338387 h 4141401"/>
                <a:gd name="connsiteX51" fmla="*/ 4381500 w 6962775"/>
                <a:gd name="connsiteY51" fmla="*/ 2390775 h 4141401"/>
                <a:gd name="connsiteX52" fmla="*/ 4476750 w 6962775"/>
                <a:gd name="connsiteY52" fmla="*/ 2447925 h 4141401"/>
                <a:gd name="connsiteX53" fmla="*/ 4562475 w 6962775"/>
                <a:gd name="connsiteY53" fmla="*/ 2457450 h 4141401"/>
                <a:gd name="connsiteX54" fmla="*/ 4691062 w 6962775"/>
                <a:gd name="connsiteY54" fmla="*/ 2414587 h 4141401"/>
                <a:gd name="connsiteX55" fmla="*/ 4829175 w 6962775"/>
                <a:gd name="connsiteY55" fmla="*/ 2362200 h 4141401"/>
                <a:gd name="connsiteX56" fmla="*/ 4986337 w 6962775"/>
                <a:gd name="connsiteY56" fmla="*/ 2290762 h 4141401"/>
                <a:gd name="connsiteX57" fmla="*/ 5138737 w 6962775"/>
                <a:gd name="connsiteY57" fmla="*/ 2262187 h 4141401"/>
                <a:gd name="connsiteX58" fmla="*/ 5191125 w 6962775"/>
                <a:gd name="connsiteY58" fmla="*/ 2209800 h 4141401"/>
                <a:gd name="connsiteX59" fmla="*/ 5253037 w 6962775"/>
                <a:gd name="connsiteY59" fmla="*/ 2143125 h 4141401"/>
                <a:gd name="connsiteX60" fmla="*/ 5381625 w 6962775"/>
                <a:gd name="connsiteY60" fmla="*/ 2157412 h 4141401"/>
                <a:gd name="connsiteX61" fmla="*/ 5534025 w 6962775"/>
                <a:gd name="connsiteY61" fmla="*/ 2114550 h 4141401"/>
                <a:gd name="connsiteX62" fmla="*/ 5629275 w 6962775"/>
                <a:gd name="connsiteY62" fmla="*/ 2057400 h 4141401"/>
                <a:gd name="connsiteX63" fmla="*/ 5762625 w 6962775"/>
                <a:gd name="connsiteY63" fmla="*/ 2052637 h 4141401"/>
                <a:gd name="connsiteX64" fmla="*/ 5934075 w 6962775"/>
                <a:gd name="connsiteY64" fmla="*/ 2009775 h 4141401"/>
                <a:gd name="connsiteX65" fmla="*/ 5986462 w 6962775"/>
                <a:gd name="connsiteY65" fmla="*/ 1962150 h 4141401"/>
                <a:gd name="connsiteX66" fmla="*/ 6100762 w 6962775"/>
                <a:gd name="connsiteY66" fmla="*/ 1971675 h 4141401"/>
                <a:gd name="connsiteX67" fmla="*/ 6296025 w 6962775"/>
                <a:gd name="connsiteY67" fmla="*/ 1957387 h 4141401"/>
                <a:gd name="connsiteX68" fmla="*/ 6505575 w 6962775"/>
                <a:gd name="connsiteY68" fmla="*/ 1976437 h 4141401"/>
                <a:gd name="connsiteX69" fmla="*/ 6605587 w 6962775"/>
                <a:gd name="connsiteY69" fmla="*/ 1957387 h 4141401"/>
                <a:gd name="connsiteX70" fmla="*/ 6753225 w 6962775"/>
                <a:gd name="connsiteY70" fmla="*/ 1943100 h 4141401"/>
                <a:gd name="connsiteX71" fmla="*/ 6910387 w 6962775"/>
                <a:gd name="connsiteY71" fmla="*/ 1914525 h 4141401"/>
                <a:gd name="connsiteX72" fmla="*/ 6943725 w 6962775"/>
                <a:gd name="connsiteY72" fmla="*/ 1909762 h 4141401"/>
                <a:gd name="connsiteX73" fmla="*/ 6948487 w 6962775"/>
                <a:gd name="connsiteY73" fmla="*/ 1085850 h 4141401"/>
                <a:gd name="connsiteX74" fmla="*/ 6962775 w 6962775"/>
                <a:gd name="connsiteY74" fmla="*/ 0 h 4141401"/>
                <a:gd name="connsiteX75" fmla="*/ 6210299 w 6962775"/>
                <a:gd name="connsiteY75" fmla="*/ 4763 h 4141401"/>
                <a:gd name="connsiteX0" fmla="*/ 6200774 w 6953250"/>
                <a:gd name="connsiteY0" fmla="*/ 4763 h 4157904"/>
                <a:gd name="connsiteX1" fmla="*/ 5957887 w 6953250"/>
                <a:gd name="connsiteY1" fmla="*/ 395287 h 4157904"/>
                <a:gd name="connsiteX2" fmla="*/ 5786437 w 6953250"/>
                <a:gd name="connsiteY2" fmla="*/ 614362 h 4157904"/>
                <a:gd name="connsiteX3" fmla="*/ 5705475 w 6953250"/>
                <a:gd name="connsiteY3" fmla="*/ 785812 h 4157904"/>
                <a:gd name="connsiteX4" fmla="*/ 5472112 w 6953250"/>
                <a:gd name="connsiteY4" fmla="*/ 1052512 h 4157904"/>
                <a:gd name="connsiteX5" fmla="*/ 5319712 w 6953250"/>
                <a:gd name="connsiteY5" fmla="*/ 1200150 h 4157904"/>
                <a:gd name="connsiteX6" fmla="*/ 4919662 w 6953250"/>
                <a:gd name="connsiteY6" fmla="*/ 1276350 h 4157904"/>
                <a:gd name="connsiteX7" fmla="*/ 4600575 w 6953250"/>
                <a:gd name="connsiteY7" fmla="*/ 1343025 h 4157904"/>
                <a:gd name="connsiteX8" fmla="*/ 4248150 w 6953250"/>
                <a:gd name="connsiteY8" fmla="*/ 1409700 h 4157904"/>
                <a:gd name="connsiteX9" fmla="*/ 3914775 w 6953250"/>
                <a:gd name="connsiteY9" fmla="*/ 1576387 h 4157904"/>
                <a:gd name="connsiteX10" fmla="*/ 3709987 w 6953250"/>
                <a:gd name="connsiteY10" fmla="*/ 1695450 h 4157904"/>
                <a:gd name="connsiteX11" fmla="*/ 3414712 w 6953250"/>
                <a:gd name="connsiteY11" fmla="*/ 1776412 h 4157904"/>
                <a:gd name="connsiteX12" fmla="*/ 3186112 w 6953250"/>
                <a:gd name="connsiteY12" fmla="*/ 1881187 h 4157904"/>
                <a:gd name="connsiteX13" fmla="*/ 2681287 w 6953250"/>
                <a:gd name="connsiteY13" fmla="*/ 2133600 h 4157904"/>
                <a:gd name="connsiteX14" fmla="*/ 2386012 w 6953250"/>
                <a:gd name="connsiteY14" fmla="*/ 2219325 h 4157904"/>
                <a:gd name="connsiteX15" fmla="*/ 2028825 w 6953250"/>
                <a:gd name="connsiteY15" fmla="*/ 2305050 h 4157904"/>
                <a:gd name="connsiteX16" fmla="*/ 1852612 w 6953250"/>
                <a:gd name="connsiteY16" fmla="*/ 2343150 h 4157904"/>
                <a:gd name="connsiteX17" fmla="*/ 1743075 w 6953250"/>
                <a:gd name="connsiteY17" fmla="*/ 2428875 h 4157904"/>
                <a:gd name="connsiteX18" fmla="*/ 1609725 w 6953250"/>
                <a:gd name="connsiteY18" fmla="*/ 2547937 h 4157904"/>
                <a:gd name="connsiteX19" fmla="*/ 1500187 w 6953250"/>
                <a:gd name="connsiteY19" fmla="*/ 2657475 h 4157904"/>
                <a:gd name="connsiteX20" fmla="*/ 1276349 w 6953250"/>
                <a:gd name="connsiteY20" fmla="*/ 2767013 h 4157904"/>
                <a:gd name="connsiteX21" fmla="*/ 981075 w 6953250"/>
                <a:gd name="connsiteY21" fmla="*/ 2781300 h 4157904"/>
                <a:gd name="connsiteX22" fmla="*/ 785813 w 6953250"/>
                <a:gd name="connsiteY22" fmla="*/ 2781300 h 4157904"/>
                <a:gd name="connsiteX23" fmla="*/ 490537 w 6953250"/>
                <a:gd name="connsiteY23" fmla="*/ 2747963 h 4157904"/>
                <a:gd name="connsiteX24" fmla="*/ 285749 w 6953250"/>
                <a:gd name="connsiteY24" fmla="*/ 2714625 h 4157904"/>
                <a:gd name="connsiteX25" fmla="*/ 133350 w 6953250"/>
                <a:gd name="connsiteY25" fmla="*/ 2724150 h 4157904"/>
                <a:gd name="connsiteX26" fmla="*/ 9525 w 6953250"/>
                <a:gd name="connsiteY26" fmla="*/ 2747962 h 4157904"/>
                <a:gd name="connsiteX27" fmla="*/ 0 w 6953250"/>
                <a:gd name="connsiteY27" fmla="*/ 3667125 h 4157904"/>
                <a:gd name="connsiteX28" fmla="*/ 7144 w 6953250"/>
                <a:gd name="connsiteY28" fmla="*/ 4155280 h 4157904"/>
                <a:gd name="connsiteX29" fmla="*/ 490538 w 6953250"/>
                <a:gd name="connsiteY29" fmla="*/ 3919538 h 4157904"/>
                <a:gd name="connsiteX30" fmla="*/ 885825 w 6953250"/>
                <a:gd name="connsiteY30" fmla="*/ 3848100 h 4157904"/>
                <a:gd name="connsiteX31" fmla="*/ 1176337 w 6953250"/>
                <a:gd name="connsiteY31" fmla="*/ 3790950 h 4157904"/>
                <a:gd name="connsiteX32" fmla="*/ 1243012 w 6953250"/>
                <a:gd name="connsiteY32" fmla="*/ 3524250 h 4157904"/>
                <a:gd name="connsiteX33" fmla="*/ 1323975 w 6953250"/>
                <a:gd name="connsiteY33" fmla="*/ 3333750 h 4157904"/>
                <a:gd name="connsiteX34" fmla="*/ 1438275 w 6953250"/>
                <a:gd name="connsiteY34" fmla="*/ 3252787 h 4157904"/>
                <a:gd name="connsiteX35" fmla="*/ 1724025 w 6953250"/>
                <a:gd name="connsiteY35" fmla="*/ 3081337 h 4157904"/>
                <a:gd name="connsiteX36" fmla="*/ 1947862 w 6953250"/>
                <a:gd name="connsiteY36" fmla="*/ 3019425 h 4157904"/>
                <a:gd name="connsiteX37" fmla="*/ 2114550 w 6953250"/>
                <a:gd name="connsiteY37" fmla="*/ 2995612 h 4157904"/>
                <a:gd name="connsiteX38" fmla="*/ 2309812 w 6953250"/>
                <a:gd name="connsiteY38" fmla="*/ 2938462 h 4157904"/>
                <a:gd name="connsiteX39" fmla="*/ 2547937 w 6953250"/>
                <a:gd name="connsiteY39" fmla="*/ 2819400 h 4157904"/>
                <a:gd name="connsiteX40" fmla="*/ 2709862 w 6953250"/>
                <a:gd name="connsiteY40" fmla="*/ 2752725 h 4157904"/>
                <a:gd name="connsiteX41" fmla="*/ 2905125 w 6953250"/>
                <a:gd name="connsiteY41" fmla="*/ 2628900 h 4157904"/>
                <a:gd name="connsiteX42" fmla="*/ 3143250 w 6953250"/>
                <a:gd name="connsiteY42" fmla="*/ 2500312 h 4157904"/>
                <a:gd name="connsiteX43" fmla="*/ 3295650 w 6953250"/>
                <a:gd name="connsiteY43" fmla="*/ 2405062 h 4157904"/>
                <a:gd name="connsiteX44" fmla="*/ 3386137 w 6953250"/>
                <a:gd name="connsiteY44" fmla="*/ 2328862 h 4157904"/>
                <a:gd name="connsiteX45" fmla="*/ 3638550 w 6953250"/>
                <a:gd name="connsiteY45" fmla="*/ 2362200 h 4157904"/>
                <a:gd name="connsiteX46" fmla="*/ 3905250 w 6953250"/>
                <a:gd name="connsiteY46" fmla="*/ 2476500 h 4157904"/>
                <a:gd name="connsiteX47" fmla="*/ 4014787 w 6953250"/>
                <a:gd name="connsiteY47" fmla="*/ 2443162 h 4157904"/>
                <a:gd name="connsiteX48" fmla="*/ 4133850 w 6953250"/>
                <a:gd name="connsiteY48" fmla="*/ 2443162 h 4157904"/>
                <a:gd name="connsiteX49" fmla="*/ 4195762 w 6953250"/>
                <a:gd name="connsiteY49" fmla="*/ 2376487 h 4157904"/>
                <a:gd name="connsiteX50" fmla="*/ 4248150 w 6953250"/>
                <a:gd name="connsiteY50" fmla="*/ 2338387 h 4157904"/>
                <a:gd name="connsiteX51" fmla="*/ 4371975 w 6953250"/>
                <a:gd name="connsiteY51" fmla="*/ 2390775 h 4157904"/>
                <a:gd name="connsiteX52" fmla="*/ 4467225 w 6953250"/>
                <a:gd name="connsiteY52" fmla="*/ 2447925 h 4157904"/>
                <a:gd name="connsiteX53" fmla="*/ 4552950 w 6953250"/>
                <a:gd name="connsiteY53" fmla="*/ 2457450 h 4157904"/>
                <a:gd name="connsiteX54" fmla="*/ 4681537 w 6953250"/>
                <a:gd name="connsiteY54" fmla="*/ 2414587 h 4157904"/>
                <a:gd name="connsiteX55" fmla="*/ 4819650 w 6953250"/>
                <a:gd name="connsiteY55" fmla="*/ 2362200 h 4157904"/>
                <a:gd name="connsiteX56" fmla="*/ 4976812 w 6953250"/>
                <a:gd name="connsiteY56" fmla="*/ 2290762 h 4157904"/>
                <a:gd name="connsiteX57" fmla="*/ 5129212 w 6953250"/>
                <a:gd name="connsiteY57" fmla="*/ 2262187 h 4157904"/>
                <a:gd name="connsiteX58" fmla="*/ 5181600 w 6953250"/>
                <a:gd name="connsiteY58" fmla="*/ 2209800 h 4157904"/>
                <a:gd name="connsiteX59" fmla="*/ 5243512 w 6953250"/>
                <a:gd name="connsiteY59" fmla="*/ 2143125 h 4157904"/>
                <a:gd name="connsiteX60" fmla="*/ 5372100 w 6953250"/>
                <a:gd name="connsiteY60" fmla="*/ 2157412 h 4157904"/>
                <a:gd name="connsiteX61" fmla="*/ 5524500 w 6953250"/>
                <a:gd name="connsiteY61" fmla="*/ 2114550 h 4157904"/>
                <a:gd name="connsiteX62" fmla="*/ 5619750 w 6953250"/>
                <a:gd name="connsiteY62" fmla="*/ 2057400 h 4157904"/>
                <a:gd name="connsiteX63" fmla="*/ 5753100 w 6953250"/>
                <a:gd name="connsiteY63" fmla="*/ 2052637 h 4157904"/>
                <a:gd name="connsiteX64" fmla="*/ 5924550 w 6953250"/>
                <a:gd name="connsiteY64" fmla="*/ 2009775 h 4157904"/>
                <a:gd name="connsiteX65" fmla="*/ 5976937 w 6953250"/>
                <a:gd name="connsiteY65" fmla="*/ 1962150 h 4157904"/>
                <a:gd name="connsiteX66" fmla="*/ 6091237 w 6953250"/>
                <a:gd name="connsiteY66" fmla="*/ 1971675 h 4157904"/>
                <a:gd name="connsiteX67" fmla="*/ 6286500 w 6953250"/>
                <a:gd name="connsiteY67" fmla="*/ 1957387 h 4157904"/>
                <a:gd name="connsiteX68" fmla="*/ 6496050 w 6953250"/>
                <a:gd name="connsiteY68" fmla="*/ 1976437 h 4157904"/>
                <a:gd name="connsiteX69" fmla="*/ 6596062 w 6953250"/>
                <a:gd name="connsiteY69" fmla="*/ 1957387 h 4157904"/>
                <a:gd name="connsiteX70" fmla="*/ 6743700 w 6953250"/>
                <a:gd name="connsiteY70" fmla="*/ 1943100 h 4157904"/>
                <a:gd name="connsiteX71" fmla="*/ 6900862 w 6953250"/>
                <a:gd name="connsiteY71" fmla="*/ 1914525 h 4157904"/>
                <a:gd name="connsiteX72" fmla="*/ 6934200 w 6953250"/>
                <a:gd name="connsiteY72" fmla="*/ 1909762 h 4157904"/>
                <a:gd name="connsiteX73" fmla="*/ 6938962 w 6953250"/>
                <a:gd name="connsiteY73" fmla="*/ 1085850 h 4157904"/>
                <a:gd name="connsiteX74" fmla="*/ 6953250 w 6953250"/>
                <a:gd name="connsiteY74" fmla="*/ 0 h 4157904"/>
                <a:gd name="connsiteX75" fmla="*/ 6200774 w 6953250"/>
                <a:gd name="connsiteY75" fmla="*/ 4763 h 415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953250" h="4157904">
                  <a:moveTo>
                    <a:pt x="6200774" y="4763"/>
                  </a:moveTo>
                  <a:lnTo>
                    <a:pt x="5957887" y="395287"/>
                  </a:lnTo>
                  <a:lnTo>
                    <a:pt x="5786437" y="614362"/>
                  </a:lnTo>
                  <a:lnTo>
                    <a:pt x="5705475" y="785812"/>
                  </a:lnTo>
                  <a:lnTo>
                    <a:pt x="5472112" y="1052512"/>
                  </a:lnTo>
                  <a:lnTo>
                    <a:pt x="5319712" y="1200150"/>
                  </a:lnTo>
                  <a:lnTo>
                    <a:pt x="4919662" y="1276350"/>
                  </a:lnTo>
                  <a:lnTo>
                    <a:pt x="4600575" y="1343025"/>
                  </a:lnTo>
                  <a:lnTo>
                    <a:pt x="4248150" y="1409700"/>
                  </a:lnTo>
                  <a:lnTo>
                    <a:pt x="3914775" y="1576387"/>
                  </a:lnTo>
                  <a:lnTo>
                    <a:pt x="3709987" y="1695450"/>
                  </a:lnTo>
                  <a:lnTo>
                    <a:pt x="3414712" y="1776412"/>
                  </a:lnTo>
                  <a:lnTo>
                    <a:pt x="3186112" y="1881187"/>
                  </a:lnTo>
                  <a:lnTo>
                    <a:pt x="2681287" y="2133600"/>
                  </a:lnTo>
                  <a:lnTo>
                    <a:pt x="2386012" y="2219325"/>
                  </a:lnTo>
                  <a:lnTo>
                    <a:pt x="2028825" y="2305050"/>
                  </a:lnTo>
                  <a:lnTo>
                    <a:pt x="1852612" y="2343150"/>
                  </a:lnTo>
                  <a:lnTo>
                    <a:pt x="1743075" y="2428875"/>
                  </a:lnTo>
                  <a:lnTo>
                    <a:pt x="1609725" y="2547937"/>
                  </a:lnTo>
                  <a:lnTo>
                    <a:pt x="1500187" y="2657475"/>
                  </a:lnTo>
                  <a:lnTo>
                    <a:pt x="1276349" y="2767013"/>
                  </a:lnTo>
                  <a:lnTo>
                    <a:pt x="981075" y="2781300"/>
                  </a:lnTo>
                  <a:lnTo>
                    <a:pt x="785813" y="2781300"/>
                  </a:lnTo>
                  <a:lnTo>
                    <a:pt x="490537" y="2747963"/>
                  </a:lnTo>
                  <a:lnTo>
                    <a:pt x="285749" y="2714625"/>
                  </a:lnTo>
                  <a:lnTo>
                    <a:pt x="133350" y="2724150"/>
                  </a:lnTo>
                  <a:lnTo>
                    <a:pt x="9525" y="2747962"/>
                  </a:lnTo>
                  <a:lnTo>
                    <a:pt x="0" y="3667125"/>
                  </a:lnTo>
                  <a:lnTo>
                    <a:pt x="7144" y="4155280"/>
                  </a:lnTo>
                  <a:cubicBezTo>
                    <a:pt x="170657" y="4183855"/>
                    <a:pt x="344091" y="3970735"/>
                    <a:pt x="490538" y="3919538"/>
                  </a:cubicBezTo>
                  <a:cubicBezTo>
                    <a:pt x="636985" y="3868341"/>
                    <a:pt x="712788" y="3876675"/>
                    <a:pt x="885825" y="3848100"/>
                  </a:cubicBezTo>
                  <a:cubicBezTo>
                    <a:pt x="982662" y="3829050"/>
                    <a:pt x="1027113" y="3843337"/>
                    <a:pt x="1176337" y="3790950"/>
                  </a:cubicBezTo>
                  <a:cubicBezTo>
                    <a:pt x="1250950" y="3635375"/>
                    <a:pt x="1220787" y="3613150"/>
                    <a:pt x="1243012" y="3524250"/>
                  </a:cubicBezTo>
                  <a:lnTo>
                    <a:pt x="1323975" y="3333750"/>
                  </a:lnTo>
                  <a:lnTo>
                    <a:pt x="1438275" y="3252787"/>
                  </a:lnTo>
                  <a:lnTo>
                    <a:pt x="1724025" y="3081337"/>
                  </a:lnTo>
                  <a:lnTo>
                    <a:pt x="1947862" y="3019425"/>
                  </a:lnTo>
                  <a:lnTo>
                    <a:pt x="2114550" y="2995612"/>
                  </a:lnTo>
                  <a:lnTo>
                    <a:pt x="2309812" y="2938462"/>
                  </a:lnTo>
                  <a:lnTo>
                    <a:pt x="2547937" y="2819400"/>
                  </a:lnTo>
                  <a:lnTo>
                    <a:pt x="2709862" y="2752725"/>
                  </a:lnTo>
                  <a:lnTo>
                    <a:pt x="2905125" y="2628900"/>
                  </a:lnTo>
                  <a:lnTo>
                    <a:pt x="3143250" y="2500312"/>
                  </a:lnTo>
                  <a:lnTo>
                    <a:pt x="3295650" y="2405062"/>
                  </a:lnTo>
                  <a:lnTo>
                    <a:pt x="3386137" y="2328862"/>
                  </a:lnTo>
                  <a:lnTo>
                    <a:pt x="3638550" y="2362200"/>
                  </a:lnTo>
                  <a:lnTo>
                    <a:pt x="3905250" y="2476500"/>
                  </a:lnTo>
                  <a:lnTo>
                    <a:pt x="4014787" y="2443162"/>
                  </a:lnTo>
                  <a:lnTo>
                    <a:pt x="4133850" y="2443162"/>
                  </a:lnTo>
                  <a:lnTo>
                    <a:pt x="4195762" y="2376487"/>
                  </a:lnTo>
                  <a:lnTo>
                    <a:pt x="4248150" y="2338387"/>
                  </a:lnTo>
                  <a:lnTo>
                    <a:pt x="4371975" y="2390775"/>
                  </a:lnTo>
                  <a:lnTo>
                    <a:pt x="4467225" y="2447925"/>
                  </a:lnTo>
                  <a:lnTo>
                    <a:pt x="4552950" y="2457450"/>
                  </a:lnTo>
                  <a:lnTo>
                    <a:pt x="4681537" y="2414587"/>
                  </a:lnTo>
                  <a:lnTo>
                    <a:pt x="4819650" y="2362200"/>
                  </a:lnTo>
                  <a:lnTo>
                    <a:pt x="4976812" y="2290762"/>
                  </a:lnTo>
                  <a:lnTo>
                    <a:pt x="5129212" y="2262187"/>
                  </a:lnTo>
                  <a:lnTo>
                    <a:pt x="5181600" y="2209800"/>
                  </a:lnTo>
                  <a:lnTo>
                    <a:pt x="5243512" y="2143125"/>
                  </a:lnTo>
                  <a:lnTo>
                    <a:pt x="5372100" y="2157412"/>
                  </a:lnTo>
                  <a:lnTo>
                    <a:pt x="5524500" y="2114550"/>
                  </a:lnTo>
                  <a:lnTo>
                    <a:pt x="5619750" y="2057400"/>
                  </a:lnTo>
                  <a:lnTo>
                    <a:pt x="5753100" y="2052637"/>
                  </a:lnTo>
                  <a:lnTo>
                    <a:pt x="5924550" y="2009775"/>
                  </a:lnTo>
                  <a:lnTo>
                    <a:pt x="5976937" y="1962150"/>
                  </a:lnTo>
                  <a:lnTo>
                    <a:pt x="6091237" y="1971675"/>
                  </a:lnTo>
                  <a:lnTo>
                    <a:pt x="6286500" y="1957387"/>
                  </a:lnTo>
                  <a:lnTo>
                    <a:pt x="6496050" y="1976437"/>
                  </a:lnTo>
                  <a:lnTo>
                    <a:pt x="6596062" y="1957387"/>
                  </a:lnTo>
                  <a:lnTo>
                    <a:pt x="6743700" y="1943100"/>
                  </a:lnTo>
                  <a:lnTo>
                    <a:pt x="6900862" y="1914525"/>
                  </a:lnTo>
                  <a:lnTo>
                    <a:pt x="6934200" y="1909762"/>
                  </a:lnTo>
                  <a:cubicBezTo>
                    <a:pt x="6935787" y="1635125"/>
                    <a:pt x="6937375" y="1360487"/>
                    <a:pt x="6938962" y="1085850"/>
                  </a:cubicBezTo>
                  <a:cubicBezTo>
                    <a:pt x="6940550" y="749300"/>
                    <a:pt x="6951662" y="336550"/>
                    <a:pt x="6953250" y="0"/>
                  </a:cubicBezTo>
                  <a:lnTo>
                    <a:pt x="6200774" y="4763"/>
                  </a:lnTo>
                  <a:close/>
                </a:path>
              </a:pathLst>
            </a:custGeom>
            <a:solidFill>
              <a:srgbClr val="00B050">
                <a:alpha val="30000"/>
              </a:srgbClr>
            </a:solidFill>
            <a:ln>
              <a:solidFill>
                <a:srgbClr val="162F5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34AA875-8D88-E851-2545-ECF2FEC1122E}"/>
                </a:ext>
              </a:extLst>
            </p:cNvPr>
            <p:cNvSpPr/>
            <p:nvPr/>
          </p:nvSpPr>
          <p:spPr>
            <a:xfrm>
              <a:off x="5942321" y="1273870"/>
              <a:ext cx="3024086" cy="1351642"/>
            </a:xfrm>
            <a:custGeom>
              <a:avLst/>
              <a:gdLst>
                <a:gd name="connsiteX0" fmla="*/ 0 w 6954715"/>
                <a:gd name="connsiteY0" fmla="*/ 8793 h 2787162"/>
                <a:gd name="connsiteX1" fmla="*/ 17585 w 6954715"/>
                <a:gd name="connsiteY1" fmla="*/ 2743200 h 2787162"/>
                <a:gd name="connsiteX2" fmla="*/ 254977 w 6954715"/>
                <a:gd name="connsiteY2" fmla="*/ 2716824 h 2787162"/>
                <a:gd name="connsiteX3" fmla="*/ 589085 w 6954715"/>
                <a:gd name="connsiteY3" fmla="*/ 2769577 h 2787162"/>
                <a:gd name="connsiteX4" fmla="*/ 738554 w 6954715"/>
                <a:gd name="connsiteY4" fmla="*/ 2787162 h 2787162"/>
                <a:gd name="connsiteX5" fmla="*/ 870438 w 6954715"/>
                <a:gd name="connsiteY5" fmla="*/ 2787162 h 2787162"/>
                <a:gd name="connsiteX6" fmla="*/ 1151792 w 6954715"/>
                <a:gd name="connsiteY6" fmla="*/ 2778370 h 2787162"/>
                <a:gd name="connsiteX7" fmla="*/ 1301262 w 6954715"/>
                <a:gd name="connsiteY7" fmla="*/ 2769577 h 2787162"/>
                <a:gd name="connsiteX8" fmla="*/ 1521069 w 6954715"/>
                <a:gd name="connsiteY8" fmla="*/ 2655277 h 2787162"/>
                <a:gd name="connsiteX9" fmla="*/ 1767254 w 6954715"/>
                <a:gd name="connsiteY9" fmla="*/ 2391508 h 2787162"/>
                <a:gd name="connsiteX10" fmla="*/ 1846385 w 6954715"/>
                <a:gd name="connsiteY10" fmla="*/ 2338754 h 2787162"/>
                <a:gd name="connsiteX11" fmla="*/ 2224454 w 6954715"/>
                <a:gd name="connsiteY11" fmla="*/ 2259624 h 2787162"/>
                <a:gd name="connsiteX12" fmla="*/ 2576146 w 6954715"/>
                <a:gd name="connsiteY12" fmla="*/ 2180493 h 2787162"/>
                <a:gd name="connsiteX13" fmla="*/ 2699238 w 6954715"/>
                <a:gd name="connsiteY13" fmla="*/ 2136531 h 2787162"/>
                <a:gd name="connsiteX14" fmla="*/ 3288323 w 6954715"/>
                <a:gd name="connsiteY14" fmla="*/ 1811216 h 2787162"/>
                <a:gd name="connsiteX15" fmla="*/ 3437792 w 6954715"/>
                <a:gd name="connsiteY15" fmla="*/ 1767254 h 2787162"/>
                <a:gd name="connsiteX16" fmla="*/ 3719146 w 6954715"/>
                <a:gd name="connsiteY16" fmla="*/ 1705708 h 2787162"/>
                <a:gd name="connsiteX17" fmla="*/ 3903785 w 6954715"/>
                <a:gd name="connsiteY17" fmla="*/ 1582616 h 2787162"/>
                <a:gd name="connsiteX18" fmla="*/ 4097215 w 6954715"/>
                <a:gd name="connsiteY18" fmla="*/ 1477108 h 2787162"/>
                <a:gd name="connsiteX19" fmla="*/ 4255477 w 6954715"/>
                <a:gd name="connsiteY19" fmla="*/ 1424354 h 2787162"/>
                <a:gd name="connsiteX20" fmla="*/ 4607169 w 6954715"/>
                <a:gd name="connsiteY20" fmla="*/ 1345224 h 2787162"/>
                <a:gd name="connsiteX21" fmla="*/ 5319346 w 6954715"/>
                <a:gd name="connsiteY21" fmla="*/ 1195754 h 2787162"/>
                <a:gd name="connsiteX22" fmla="*/ 5600700 w 6954715"/>
                <a:gd name="connsiteY22" fmla="*/ 940777 h 2787162"/>
                <a:gd name="connsiteX23" fmla="*/ 5688623 w 6954715"/>
                <a:gd name="connsiteY23" fmla="*/ 808893 h 2787162"/>
                <a:gd name="connsiteX24" fmla="*/ 5767754 w 6954715"/>
                <a:gd name="connsiteY24" fmla="*/ 615462 h 2787162"/>
                <a:gd name="connsiteX25" fmla="*/ 6031523 w 6954715"/>
                <a:gd name="connsiteY25" fmla="*/ 307731 h 2787162"/>
                <a:gd name="connsiteX26" fmla="*/ 6207369 w 6954715"/>
                <a:gd name="connsiteY26" fmla="*/ 8793 h 2787162"/>
                <a:gd name="connsiteX27" fmla="*/ 6954715 w 6954715"/>
                <a:gd name="connsiteY27" fmla="*/ 0 h 2787162"/>
                <a:gd name="connsiteX28" fmla="*/ 6928338 w 6954715"/>
                <a:gd name="connsiteY28" fmla="*/ 1916724 h 2787162"/>
                <a:gd name="connsiteX29" fmla="*/ 6690946 w 6954715"/>
                <a:gd name="connsiteY29" fmla="*/ 1960685 h 2787162"/>
                <a:gd name="connsiteX30" fmla="*/ 6523892 w 6954715"/>
                <a:gd name="connsiteY30" fmla="*/ 1978270 h 2787162"/>
                <a:gd name="connsiteX31" fmla="*/ 6207369 w 6954715"/>
                <a:gd name="connsiteY31" fmla="*/ 1951893 h 2787162"/>
                <a:gd name="connsiteX32" fmla="*/ 6022731 w 6954715"/>
                <a:gd name="connsiteY32" fmla="*/ 1987062 h 2787162"/>
                <a:gd name="connsiteX33" fmla="*/ 5934808 w 6954715"/>
                <a:gd name="connsiteY33" fmla="*/ 2022231 h 2787162"/>
                <a:gd name="connsiteX34" fmla="*/ 5785338 w 6954715"/>
                <a:gd name="connsiteY34" fmla="*/ 2048608 h 2787162"/>
                <a:gd name="connsiteX35" fmla="*/ 5662246 w 6954715"/>
                <a:gd name="connsiteY35" fmla="*/ 2048608 h 2787162"/>
                <a:gd name="connsiteX36" fmla="*/ 5583115 w 6954715"/>
                <a:gd name="connsiteY36" fmla="*/ 2083777 h 2787162"/>
                <a:gd name="connsiteX37" fmla="*/ 5503985 w 6954715"/>
                <a:gd name="connsiteY37" fmla="*/ 2127739 h 2787162"/>
                <a:gd name="connsiteX38" fmla="*/ 5442438 w 6954715"/>
                <a:gd name="connsiteY38" fmla="*/ 2154116 h 2787162"/>
                <a:gd name="connsiteX39" fmla="*/ 5231423 w 6954715"/>
                <a:gd name="connsiteY39" fmla="*/ 2136531 h 2787162"/>
                <a:gd name="connsiteX40" fmla="*/ 5117123 w 6954715"/>
                <a:gd name="connsiteY40" fmla="*/ 2286000 h 2787162"/>
                <a:gd name="connsiteX41" fmla="*/ 4976446 w 6954715"/>
                <a:gd name="connsiteY41" fmla="*/ 2294793 h 2787162"/>
                <a:gd name="connsiteX42" fmla="*/ 4554415 w 6954715"/>
                <a:gd name="connsiteY42" fmla="*/ 2453054 h 2787162"/>
                <a:gd name="connsiteX43" fmla="*/ 4325815 w 6954715"/>
                <a:gd name="connsiteY43" fmla="*/ 2373924 h 2787162"/>
                <a:gd name="connsiteX44" fmla="*/ 4220308 w 6954715"/>
                <a:gd name="connsiteY44" fmla="*/ 2347547 h 2787162"/>
                <a:gd name="connsiteX45" fmla="*/ 4193931 w 6954715"/>
                <a:gd name="connsiteY45" fmla="*/ 2417885 h 2787162"/>
                <a:gd name="connsiteX46" fmla="*/ 4141177 w 6954715"/>
                <a:gd name="connsiteY46" fmla="*/ 2453054 h 2787162"/>
                <a:gd name="connsiteX47" fmla="*/ 4026877 w 6954715"/>
                <a:gd name="connsiteY47" fmla="*/ 2453054 h 2787162"/>
                <a:gd name="connsiteX48" fmla="*/ 3938954 w 6954715"/>
                <a:gd name="connsiteY48" fmla="*/ 2497016 h 2787162"/>
                <a:gd name="connsiteX49" fmla="*/ 3789485 w 6954715"/>
                <a:gd name="connsiteY49" fmla="*/ 2435470 h 2787162"/>
                <a:gd name="connsiteX50" fmla="*/ 3657600 w 6954715"/>
                <a:gd name="connsiteY50" fmla="*/ 2373924 h 2787162"/>
                <a:gd name="connsiteX51" fmla="*/ 3534508 w 6954715"/>
                <a:gd name="connsiteY51" fmla="*/ 2338754 h 2787162"/>
                <a:gd name="connsiteX52" fmla="*/ 3261946 w 6954715"/>
                <a:gd name="connsiteY52" fmla="*/ 2426677 h 2787162"/>
                <a:gd name="connsiteX0" fmla="*/ 0 w 6954715"/>
                <a:gd name="connsiteY0" fmla="*/ 8793 h 2787162"/>
                <a:gd name="connsiteX1" fmla="*/ 17585 w 6954715"/>
                <a:gd name="connsiteY1" fmla="*/ 2743200 h 2787162"/>
                <a:gd name="connsiteX2" fmla="*/ 254977 w 6954715"/>
                <a:gd name="connsiteY2" fmla="*/ 2716824 h 2787162"/>
                <a:gd name="connsiteX3" fmla="*/ 589085 w 6954715"/>
                <a:gd name="connsiteY3" fmla="*/ 2769577 h 2787162"/>
                <a:gd name="connsiteX4" fmla="*/ 738554 w 6954715"/>
                <a:gd name="connsiteY4" fmla="*/ 2787162 h 2787162"/>
                <a:gd name="connsiteX5" fmla="*/ 870438 w 6954715"/>
                <a:gd name="connsiteY5" fmla="*/ 2787162 h 2787162"/>
                <a:gd name="connsiteX6" fmla="*/ 1151792 w 6954715"/>
                <a:gd name="connsiteY6" fmla="*/ 2778370 h 2787162"/>
                <a:gd name="connsiteX7" fmla="*/ 1301262 w 6954715"/>
                <a:gd name="connsiteY7" fmla="*/ 2769577 h 2787162"/>
                <a:gd name="connsiteX8" fmla="*/ 1521069 w 6954715"/>
                <a:gd name="connsiteY8" fmla="*/ 2655277 h 2787162"/>
                <a:gd name="connsiteX9" fmla="*/ 1767254 w 6954715"/>
                <a:gd name="connsiteY9" fmla="*/ 2391508 h 2787162"/>
                <a:gd name="connsiteX10" fmla="*/ 1846385 w 6954715"/>
                <a:gd name="connsiteY10" fmla="*/ 2338754 h 2787162"/>
                <a:gd name="connsiteX11" fmla="*/ 2224454 w 6954715"/>
                <a:gd name="connsiteY11" fmla="*/ 2259624 h 2787162"/>
                <a:gd name="connsiteX12" fmla="*/ 2576146 w 6954715"/>
                <a:gd name="connsiteY12" fmla="*/ 2180493 h 2787162"/>
                <a:gd name="connsiteX13" fmla="*/ 2699238 w 6954715"/>
                <a:gd name="connsiteY13" fmla="*/ 2136531 h 2787162"/>
                <a:gd name="connsiteX14" fmla="*/ 3288323 w 6954715"/>
                <a:gd name="connsiteY14" fmla="*/ 1811216 h 2787162"/>
                <a:gd name="connsiteX15" fmla="*/ 3437792 w 6954715"/>
                <a:gd name="connsiteY15" fmla="*/ 1767254 h 2787162"/>
                <a:gd name="connsiteX16" fmla="*/ 3719146 w 6954715"/>
                <a:gd name="connsiteY16" fmla="*/ 1705708 h 2787162"/>
                <a:gd name="connsiteX17" fmla="*/ 3903785 w 6954715"/>
                <a:gd name="connsiteY17" fmla="*/ 1582616 h 2787162"/>
                <a:gd name="connsiteX18" fmla="*/ 4097215 w 6954715"/>
                <a:gd name="connsiteY18" fmla="*/ 1477108 h 2787162"/>
                <a:gd name="connsiteX19" fmla="*/ 4255477 w 6954715"/>
                <a:gd name="connsiteY19" fmla="*/ 1424354 h 2787162"/>
                <a:gd name="connsiteX20" fmla="*/ 4607169 w 6954715"/>
                <a:gd name="connsiteY20" fmla="*/ 1345224 h 2787162"/>
                <a:gd name="connsiteX21" fmla="*/ 5319346 w 6954715"/>
                <a:gd name="connsiteY21" fmla="*/ 1195754 h 2787162"/>
                <a:gd name="connsiteX22" fmla="*/ 5600700 w 6954715"/>
                <a:gd name="connsiteY22" fmla="*/ 940777 h 2787162"/>
                <a:gd name="connsiteX23" fmla="*/ 5688623 w 6954715"/>
                <a:gd name="connsiteY23" fmla="*/ 808893 h 2787162"/>
                <a:gd name="connsiteX24" fmla="*/ 5767754 w 6954715"/>
                <a:gd name="connsiteY24" fmla="*/ 615462 h 2787162"/>
                <a:gd name="connsiteX25" fmla="*/ 6031523 w 6954715"/>
                <a:gd name="connsiteY25" fmla="*/ 307731 h 2787162"/>
                <a:gd name="connsiteX26" fmla="*/ 6207369 w 6954715"/>
                <a:gd name="connsiteY26" fmla="*/ 8793 h 2787162"/>
                <a:gd name="connsiteX27" fmla="*/ 6954715 w 6954715"/>
                <a:gd name="connsiteY27" fmla="*/ 0 h 2787162"/>
                <a:gd name="connsiteX28" fmla="*/ 6928338 w 6954715"/>
                <a:gd name="connsiteY28" fmla="*/ 1916724 h 2787162"/>
                <a:gd name="connsiteX29" fmla="*/ 6690946 w 6954715"/>
                <a:gd name="connsiteY29" fmla="*/ 1960685 h 2787162"/>
                <a:gd name="connsiteX30" fmla="*/ 6523892 w 6954715"/>
                <a:gd name="connsiteY30" fmla="*/ 1978270 h 2787162"/>
                <a:gd name="connsiteX31" fmla="*/ 6207369 w 6954715"/>
                <a:gd name="connsiteY31" fmla="*/ 1951893 h 2787162"/>
                <a:gd name="connsiteX32" fmla="*/ 6022731 w 6954715"/>
                <a:gd name="connsiteY32" fmla="*/ 1987062 h 2787162"/>
                <a:gd name="connsiteX33" fmla="*/ 5934808 w 6954715"/>
                <a:gd name="connsiteY33" fmla="*/ 2022231 h 2787162"/>
                <a:gd name="connsiteX34" fmla="*/ 5785338 w 6954715"/>
                <a:gd name="connsiteY34" fmla="*/ 2048608 h 2787162"/>
                <a:gd name="connsiteX35" fmla="*/ 5662246 w 6954715"/>
                <a:gd name="connsiteY35" fmla="*/ 2048608 h 2787162"/>
                <a:gd name="connsiteX36" fmla="*/ 5583115 w 6954715"/>
                <a:gd name="connsiteY36" fmla="*/ 2083777 h 2787162"/>
                <a:gd name="connsiteX37" fmla="*/ 5503985 w 6954715"/>
                <a:gd name="connsiteY37" fmla="*/ 2127739 h 2787162"/>
                <a:gd name="connsiteX38" fmla="*/ 5442438 w 6954715"/>
                <a:gd name="connsiteY38" fmla="*/ 2154116 h 2787162"/>
                <a:gd name="connsiteX39" fmla="*/ 5231423 w 6954715"/>
                <a:gd name="connsiteY39" fmla="*/ 2136531 h 2787162"/>
                <a:gd name="connsiteX40" fmla="*/ 5117123 w 6954715"/>
                <a:gd name="connsiteY40" fmla="*/ 2286000 h 2787162"/>
                <a:gd name="connsiteX41" fmla="*/ 4976446 w 6954715"/>
                <a:gd name="connsiteY41" fmla="*/ 2294793 h 2787162"/>
                <a:gd name="connsiteX42" fmla="*/ 4554415 w 6954715"/>
                <a:gd name="connsiteY42" fmla="*/ 2453054 h 2787162"/>
                <a:gd name="connsiteX43" fmla="*/ 4325815 w 6954715"/>
                <a:gd name="connsiteY43" fmla="*/ 2373924 h 2787162"/>
                <a:gd name="connsiteX44" fmla="*/ 4220308 w 6954715"/>
                <a:gd name="connsiteY44" fmla="*/ 2347547 h 2787162"/>
                <a:gd name="connsiteX45" fmla="*/ 4193931 w 6954715"/>
                <a:gd name="connsiteY45" fmla="*/ 2417885 h 2787162"/>
                <a:gd name="connsiteX46" fmla="*/ 4141177 w 6954715"/>
                <a:gd name="connsiteY46" fmla="*/ 2453054 h 2787162"/>
                <a:gd name="connsiteX47" fmla="*/ 4026877 w 6954715"/>
                <a:gd name="connsiteY47" fmla="*/ 2453054 h 2787162"/>
                <a:gd name="connsiteX48" fmla="*/ 3938954 w 6954715"/>
                <a:gd name="connsiteY48" fmla="*/ 2497016 h 2787162"/>
                <a:gd name="connsiteX49" fmla="*/ 3789485 w 6954715"/>
                <a:gd name="connsiteY49" fmla="*/ 2435470 h 2787162"/>
                <a:gd name="connsiteX50" fmla="*/ 3657600 w 6954715"/>
                <a:gd name="connsiteY50" fmla="*/ 2373924 h 2787162"/>
                <a:gd name="connsiteX51" fmla="*/ 3534508 w 6954715"/>
                <a:gd name="connsiteY51" fmla="*/ 2338754 h 2787162"/>
                <a:gd name="connsiteX52" fmla="*/ 3481754 w 6954715"/>
                <a:gd name="connsiteY52" fmla="*/ 2681654 h 2787162"/>
                <a:gd name="connsiteX0" fmla="*/ 0 w 6954715"/>
                <a:gd name="connsiteY0" fmla="*/ 8793 h 2787162"/>
                <a:gd name="connsiteX1" fmla="*/ 17585 w 6954715"/>
                <a:gd name="connsiteY1" fmla="*/ 2743200 h 2787162"/>
                <a:gd name="connsiteX2" fmla="*/ 254977 w 6954715"/>
                <a:gd name="connsiteY2" fmla="*/ 2716824 h 2787162"/>
                <a:gd name="connsiteX3" fmla="*/ 589085 w 6954715"/>
                <a:gd name="connsiteY3" fmla="*/ 2769577 h 2787162"/>
                <a:gd name="connsiteX4" fmla="*/ 738554 w 6954715"/>
                <a:gd name="connsiteY4" fmla="*/ 2787162 h 2787162"/>
                <a:gd name="connsiteX5" fmla="*/ 870438 w 6954715"/>
                <a:gd name="connsiteY5" fmla="*/ 2787162 h 2787162"/>
                <a:gd name="connsiteX6" fmla="*/ 1151792 w 6954715"/>
                <a:gd name="connsiteY6" fmla="*/ 2778370 h 2787162"/>
                <a:gd name="connsiteX7" fmla="*/ 1301262 w 6954715"/>
                <a:gd name="connsiteY7" fmla="*/ 2769577 h 2787162"/>
                <a:gd name="connsiteX8" fmla="*/ 1521069 w 6954715"/>
                <a:gd name="connsiteY8" fmla="*/ 2655277 h 2787162"/>
                <a:gd name="connsiteX9" fmla="*/ 1767254 w 6954715"/>
                <a:gd name="connsiteY9" fmla="*/ 2391508 h 2787162"/>
                <a:gd name="connsiteX10" fmla="*/ 1846385 w 6954715"/>
                <a:gd name="connsiteY10" fmla="*/ 2338754 h 2787162"/>
                <a:gd name="connsiteX11" fmla="*/ 2224454 w 6954715"/>
                <a:gd name="connsiteY11" fmla="*/ 2259624 h 2787162"/>
                <a:gd name="connsiteX12" fmla="*/ 2576146 w 6954715"/>
                <a:gd name="connsiteY12" fmla="*/ 2180493 h 2787162"/>
                <a:gd name="connsiteX13" fmla="*/ 2699238 w 6954715"/>
                <a:gd name="connsiteY13" fmla="*/ 2136531 h 2787162"/>
                <a:gd name="connsiteX14" fmla="*/ 3288323 w 6954715"/>
                <a:gd name="connsiteY14" fmla="*/ 1811216 h 2787162"/>
                <a:gd name="connsiteX15" fmla="*/ 3437792 w 6954715"/>
                <a:gd name="connsiteY15" fmla="*/ 1767254 h 2787162"/>
                <a:gd name="connsiteX16" fmla="*/ 3719146 w 6954715"/>
                <a:gd name="connsiteY16" fmla="*/ 1705708 h 2787162"/>
                <a:gd name="connsiteX17" fmla="*/ 3903785 w 6954715"/>
                <a:gd name="connsiteY17" fmla="*/ 1582616 h 2787162"/>
                <a:gd name="connsiteX18" fmla="*/ 4097215 w 6954715"/>
                <a:gd name="connsiteY18" fmla="*/ 1477108 h 2787162"/>
                <a:gd name="connsiteX19" fmla="*/ 4255477 w 6954715"/>
                <a:gd name="connsiteY19" fmla="*/ 1424354 h 2787162"/>
                <a:gd name="connsiteX20" fmla="*/ 4607169 w 6954715"/>
                <a:gd name="connsiteY20" fmla="*/ 1345224 h 2787162"/>
                <a:gd name="connsiteX21" fmla="*/ 5319346 w 6954715"/>
                <a:gd name="connsiteY21" fmla="*/ 1195754 h 2787162"/>
                <a:gd name="connsiteX22" fmla="*/ 5600700 w 6954715"/>
                <a:gd name="connsiteY22" fmla="*/ 940777 h 2787162"/>
                <a:gd name="connsiteX23" fmla="*/ 5688623 w 6954715"/>
                <a:gd name="connsiteY23" fmla="*/ 808893 h 2787162"/>
                <a:gd name="connsiteX24" fmla="*/ 5767754 w 6954715"/>
                <a:gd name="connsiteY24" fmla="*/ 615462 h 2787162"/>
                <a:gd name="connsiteX25" fmla="*/ 6031523 w 6954715"/>
                <a:gd name="connsiteY25" fmla="*/ 307731 h 2787162"/>
                <a:gd name="connsiteX26" fmla="*/ 6207369 w 6954715"/>
                <a:gd name="connsiteY26" fmla="*/ 8793 h 2787162"/>
                <a:gd name="connsiteX27" fmla="*/ 6954715 w 6954715"/>
                <a:gd name="connsiteY27" fmla="*/ 0 h 2787162"/>
                <a:gd name="connsiteX28" fmla="*/ 6928338 w 6954715"/>
                <a:gd name="connsiteY28" fmla="*/ 1916724 h 2787162"/>
                <a:gd name="connsiteX29" fmla="*/ 6690946 w 6954715"/>
                <a:gd name="connsiteY29" fmla="*/ 1960685 h 2787162"/>
                <a:gd name="connsiteX30" fmla="*/ 6523892 w 6954715"/>
                <a:gd name="connsiteY30" fmla="*/ 1978270 h 2787162"/>
                <a:gd name="connsiteX31" fmla="*/ 6207369 w 6954715"/>
                <a:gd name="connsiteY31" fmla="*/ 1951893 h 2787162"/>
                <a:gd name="connsiteX32" fmla="*/ 6022731 w 6954715"/>
                <a:gd name="connsiteY32" fmla="*/ 1987062 h 2787162"/>
                <a:gd name="connsiteX33" fmla="*/ 5934808 w 6954715"/>
                <a:gd name="connsiteY33" fmla="*/ 2022231 h 2787162"/>
                <a:gd name="connsiteX34" fmla="*/ 5785338 w 6954715"/>
                <a:gd name="connsiteY34" fmla="*/ 2048608 h 2787162"/>
                <a:gd name="connsiteX35" fmla="*/ 5662246 w 6954715"/>
                <a:gd name="connsiteY35" fmla="*/ 2048608 h 2787162"/>
                <a:gd name="connsiteX36" fmla="*/ 5583115 w 6954715"/>
                <a:gd name="connsiteY36" fmla="*/ 2083777 h 2787162"/>
                <a:gd name="connsiteX37" fmla="*/ 5503985 w 6954715"/>
                <a:gd name="connsiteY37" fmla="*/ 2127739 h 2787162"/>
                <a:gd name="connsiteX38" fmla="*/ 5442438 w 6954715"/>
                <a:gd name="connsiteY38" fmla="*/ 2154116 h 2787162"/>
                <a:gd name="connsiteX39" fmla="*/ 5231423 w 6954715"/>
                <a:gd name="connsiteY39" fmla="*/ 2136531 h 2787162"/>
                <a:gd name="connsiteX40" fmla="*/ 5117123 w 6954715"/>
                <a:gd name="connsiteY40" fmla="*/ 2286000 h 2787162"/>
                <a:gd name="connsiteX41" fmla="*/ 4976446 w 6954715"/>
                <a:gd name="connsiteY41" fmla="*/ 2294793 h 2787162"/>
                <a:gd name="connsiteX42" fmla="*/ 4554415 w 6954715"/>
                <a:gd name="connsiteY42" fmla="*/ 2453054 h 2787162"/>
                <a:gd name="connsiteX43" fmla="*/ 4325815 w 6954715"/>
                <a:gd name="connsiteY43" fmla="*/ 2373924 h 2787162"/>
                <a:gd name="connsiteX44" fmla="*/ 4220308 w 6954715"/>
                <a:gd name="connsiteY44" fmla="*/ 2347547 h 2787162"/>
                <a:gd name="connsiteX45" fmla="*/ 4193931 w 6954715"/>
                <a:gd name="connsiteY45" fmla="*/ 2417885 h 2787162"/>
                <a:gd name="connsiteX46" fmla="*/ 4141177 w 6954715"/>
                <a:gd name="connsiteY46" fmla="*/ 2453054 h 2787162"/>
                <a:gd name="connsiteX47" fmla="*/ 4026877 w 6954715"/>
                <a:gd name="connsiteY47" fmla="*/ 2453054 h 2787162"/>
                <a:gd name="connsiteX48" fmla="*/ 3938954 w 6954715"/>
                <a:gd name="connsiteY48" fmla="*/ 2497016 h 2787162"/>
                <a:gd name="connsiteX49" fmla="*/ 3789485 w 6954715"/>
                <a:gd name="connsiteY49" fmla="*/ 2435470 h 2787162"/>
                <a:gd name="connsiteX50" fmla="*/ 3657600 w 6954715"/>
                <a:gd name="connsiteY50" fmla="*/ 2373924 h 2787162"/>
                <a:gd name="connsiteX51" fmla="*/ 3534508 w 6954715"/>
                <a:gd name="connsiteY51" fmla="*/ 2338754 h 2787162"/>
                <a:gd name="connsiteX0" fmla="*/ 0 w 6954715"/>
                <a:gd name="connsiteY0" fmla="*/ 8793 h 2787162"/>
                <a:gd name="connsiteX1" fmla="*/ 17585 w 6954715"/>
                <a:gd name="connsiteY1" fmla="*/ 2743200 h 2787162"/>
                <a:gd name="connsiteX2" fmla="*/ 254977 w 6954715"/>
                <a:gd name="connsiteY2" fmla="*/ 2716824 h 2787162"/>
                <a:gd name="connsiteX3" fmla="*/ 589085 w 6954715"/>
                <a:gd name="connsiteY3" fmla="*/ 2769577 h 2787162"/>
                <a:gd name="connsiteX4" fmla="*/ 738554 w 6954715"/>
                <a:gd name="connsiteY4" fmla="*/ 2787162 h 2787162"/>
                <a:gd name="connsiteX5" fmla="*/ 870438 w 6954715"/>
                <a:gd name="connsiteY5" fmla="*/ 2787162 h 2787162"/>
                <a:gd name="connsiteX6" fmla="*/ 1151792 w 6954715"/>
                <a:gd name="connsiteY6" fmla="*/ 2778370 h 2787162"/>
                <a:gd name="connsiteX7" fmla="*/ 1301262 w 6954715"/>
                <a:gd name="connsiteY7" fmla="*/ 2769577 h 2787162"/>
                <a:gd name="connsiteX8" fmla="*/ 1521069 w 6954715"/>
                <a:gd name="connsiteY8" fmla="*/ 2655277 h 2787162"/>
                <a:gd name="connsiteX9" fmla="*/ 1767254 w 6954715"/>
                <a:gd name="connsiteY9" fmla="*/ 2391508 h 2787162"/>
                <a:gd name="connsiteX10" fmla="*/ 1846385 w 6954715"/>
                <a:gd name="connsiteY10" fmla="*/ 2338754 h 2787162"/>
                <a:gd name="connsiteX11" fmla="*/ 2224454 w 6954715"/>
                <a:gd name="connsiteY11" fmla="*/ 2259624 h 2787162"/>
                <a:gd name="connsiteX12" fmla="*/ 2576146 w 6954715"/>
                <a:gd name="connsiteY12" fmla="*/ 2180493 h 2787162"/>
                <a:gd name="connsiteX13" fmla="*/ 2699238 w 6954715"/>
                <a:gd name="connsiteY13" fmla="*/ 2136531 h 2787162"/>
                <a:gd name="connsiteX14" fmla="*/ 3288323 w 6954715"/>
                <a:gd name="connsiteY14" fmla="*/ 1811216 h 2787162"/>
                <a:gd name="connsiteX15" fmla="*/ 3437792 w 6954715"/>
                <a:gd name="connsiteY15" fmla="*/ 1767254 h 2787162"/>
                <a:gd name="connsiteX16" fmla="*/ 3719146 w 6954715"/>
                <a:gd name="connsiteY16" fmla="*/ 1705708 h 2787162"/>
                <a:gd name="connsiteX17" fmla="*/ 3903785 w 6954715"/>
                <a:gd name="connsiteY17" fmla="*/ 1582616 h 2787162"/>
                <a:gd name="connsiteX18" fmla="*/ 4097215 w 6954715"/>
                <a:gd name="connsiteY18" fmla="*/ 1477108 h 2787162"/>
                <a:gd name="connsiteX19" fmla="*/ 4255477 w 6954715"/>
                <a:gd name="connsiteY19" fmla="*/ 1424354 h 2787162"/>
                <a:gd name="connsiteX20" fmla="*/ 4607169 w 6954715"/>
                <a:gd name="connsiteY20" fmla="*/ 1345224 h 2787162"/>
                <a:gd name="connsiteX21" fmla="*/ 5319346 w 6954715"/>
                <a:gd name="connsiteY21" fmla="*/ 1195754 h 2787162"/>
                <a:gd name="connsiteX22" fmla="*/ 5600700 w 6954715"/>
                <a:gd name="connsiteY22" fmla="*/ 940777 h 2787162"/>
                <a:gd name="connsiteX23" fmla="*/ 5688623 w 6954715"/>
                <a:gd name="connsiteY23" fmla="*/ 808893 h 2787162"/>
                <a:gd name="connsiteX24" fmla="*/ 5767754 w 6954715"/>
                <a:gd name="connsiteY24" fmla="*/ 615462 h 2787162"/>
                <a:gd name="connsiteX25" fmla="*/ 6031523 w 6954715"/>
                <a:gd name="connsiteY25" fmla="*/ 307731 h 2787162"/>
                <a:gd name="connsiteX26" fmla="*/ 6207369 w 6954715"/>
                <a:gd name="connsiteY26" fmla="*/ 8793 h 2787162"/>
                <a:gd name="connsiteX27" fmla="*/ 6954715 w 6954715"/>
                <a:gd name="connsiteY27" fmla="*/ 0 h 2787162"/>
                <a:gd name="connsiteX28" fmla="*/ 6928338 w 6954715"/>
                <a:gd name="connsiteY28" fmla="*/ 1916724 h 2787162"/>
                <a:gd name="connsiteX29" fmla="*/ 6690946 w 6954715"/>
                <a:gd name="connsiteY29" fmla="*/ 1960685 h 2787162"/>
                <a:gd name="connsiteX30" fmla="*/ 6523892 w 6954715"/>
                <a:gd name="connsiteY30" fmla="*/ 1978270 h 2787162"/>
                <a:gd name="connsiteX31" fmla="*/ 6207369 w 6954715"/>
                <a:gd name="connsiteY31" fmla="*/ 1951893 h 2787162"/>
                <a:gd name="connsiteX32" fmla="*/ 6022731 w 6954715"/>
                <a:gd name="connsiteY32" fmla="*/ 1987062 h 2787162"/>
                <a:gd name="connsiteX33" fmla="*/ 5934808 w 6954715"/>
                <a:gd name="connsiteY33" fmla="*/ 2022231 h 2787162"/>
                <a:gd name="connsiteX34" fmla="*/ 5785338 w 6954715"/>
                <a:gd name="connsiteY34" fmla="*/ 2048608 h 2787162"/>
                <a:gd name="connsiteX35" fmla="*/ 5662246 w 6954715"/>
                <a:gd name="connsiteY35" fmla="*/ 2048608 h 2787162"/>
                <a:gd name="connsiteX36" fmla="*/ 5583115 w 6954715"/>
                <a:gd name="connsiteY36" fmla="*/ 2083777 h 2787162"/>
                <a:gd name="connsiteX37" fmla="*/ 5503985 w 6954715"/>
                <a:gd name="connsiteY37" fmla="*/ 2127739 h 2787162"/>
                <a:gd name="connsiteX38" fmla="*/ 5442438 w 6954715"/>
                <a:gd name="connsiteY38" fmla="*/ 2154116 h 2787162"/>
                <a:gd name="connsiteX39" fmla="*/ 5231423 w 6954715"/>
                <a:gd name="connsiteY39" fmla="*/ 2136531 h 2787162"/>
                <a:gd name="connsiteX40" fmla="*/ 5117123 w 6954715"/>
                <a:gd name="connsiteY40" fmla="*/ 2286000 h 2787162"/>
                <a:gd name="connsiteX41" fmla="*/ 4976446 w 6954715"/>
                <a:gd name="connsiteY41" fmla="*/ 2294793 h 2787162"/>
                <a:gd name="connsiteX42" fmla="*/ 4554415 w 6954715"/>
                <a:gd name="connsiteY42" fmla="*/ 2453054 h 2787162"/>
                <a:gd name="connsiteX43" fmla="*/ 4325815 w 6954715"/>
                <a:gd name="connsiteY43" fmla="*/ 2373924 h 2787162"/>
                <a:gd name="connsiteX44" fmla="*/ 4220308 w 6954715"/>
                <a:gd name="connsiteY44" fmla="*/ 2347547 h 2787162"/>
                <a:gd name="connsiteX45" fmla="*/ 4193931 w 6954715"/>
                <a:gd name="connsiteY45" fmla="*/ 2417885 h 2787162"/>
                <a:gd name="connsiteX46" fmla="*/ 4141177 w 6954715"/>
                <a:gd name="connsiteY46" fmla="*/ 2453054 h 2787162"/>
                <a:gd name="connsiteX47" fmla="*/ 4026877 w 6954715"/>
                <a:gd name="connsiteY47" fmla="*/ 2453054 h 2787162"/>
                <a:gd name="connsiteX48" fmla="*/ 3938954 w 6954715"/>
                <a:gd name="connsiteY48" fmla="*/ 2497016 h 2787162"/>
                <a:gd name="connsiteX49" fmla="*/ 3789485 w 6954715"/>
                <a:gd name="connsiteY49" fmla="*/ 2435470 h 2787162"/>
                <a:gd name="connsiteX50" fmla="*/ 3657600 w 6954715"/>
                <a:gd name="connsiteY50" fmla="*/ 2373924 h 2787162"/>
                <a:gd name="connsiteX0" fmla="*/ 0 w 6954715"/>
                <a:gd name="connsiteY0" fmla="*/ 8793 h 2787162"/>
                <a:gd name="connsiteX1" fmla="*/ 17585 w 6954715"/>
                <a:gd name="connsiteY1" fmla="*/ 2743200 h 2787162"/>
                <a:gd name="connsiteX2" fmla="*/ 254977 w 6954715"/>
                <a:gd name="connsiteY2" fmla="*/ 2716824 h 2787162"/>
                <a:gd name="connsiteX3" fmla="*/ 589085 w 6954715"/>
                <a:gd name="connsiteY3" fmla="*/ 2769577 h 2787162"/>
                <a:gd name="connsiteX4" fmla="*/ 738554 w 6954715"/>
                <a:gd name="connsiteY4" fmla="*/ 2787162 h 2787162"/>
                <a:gd name="connsiteX5" fmla="*/ 870438 w 6954715"/>
                <a:gd name="connsiteY5" fmla="*/ 2787162 h 2787162"/>
                <a:gd name="connsiteX6" fmla="*/ 1151792 w 6954715"/>
                <a:gd name="connsiteY6" fmla="*/ 2778370 h 2787162"/>
                <a:gd name="connsiteX7" fmla="*/ 1301262 w 6954715"/>
                <a:gd name="connsiteY7" fmla="*/ 2769577 h 2787162"/>
                <a:gd name="connsiteX8" fmla="*/ 1521069 w 6954715"/>
                <a:gd name="connsiteY8" fmla="*/ 2655277 h 2787162"/>
                <a:gd name="connsiteX9" fmla="*/ 1767254 w 6954715"/>
                <a:gd name="connsiteY9" fmla="*/ 2391508 h 2787162"/>
                <a:gd name="connsiteX10" fmla="*/ 1846385 w 6954715"/>
                <a:gd name="connsiteY10" fmla="*/ 2338754 h 2787162"/>
                <a:gd name="connsiteX11" fmla="*/ 2224454 w 6954715"/>
                <a:gd name="connsiteY11" fmla="*/ 2259624 h 2787162"/>
                <a:gd name="connsiteX12" fmla="*/ 2576146 w 6954715"/>
                <a:gd name="connsiteY12" fmla="*/ 2180493 h 2787162"/>
                <a:gd name="connsiteX13" fmla="*/ 2699238 w 6954715"/>
                <a:gd name="connsiteY13" fmla="*/ 2136531 h 2787162"/>
                <a:gd name="connsiteX14" fmla="*/ 3288323 w 6954715"/>
                <a:gd name="connsiteY14" fmla="*/ 1811216 h 2787162"/>
                <a:gd name="connsiteX15" fmla="*/ 3437792 w 6954715"/>
                <a:gd name="connsiteY15" fmla="*/ 1767254 h 2787162"/>
                <a:gd name="connsiteX16" fmla="*/ 3719146 w 6954715"/>
                <a:gd name="connsiteY16" fmla="*/ 1705708 h 2787162"/>
                <a:gd name="connsiteX17" fmla="*/ 3903785 w 6954715"/>
                <a:gd name="connsiteY17" fmla="*/ 1582616 h 2787162"/>
                <a:gd name="connsiteX18" fmla="*/ 4097215 w 6954715"/>
                <a:gd name="connsiteY18" fmla="*/ 1477108 h 2787162"/>
                <a:gd name="connsiteX19" fmla="*/ 4255477 w 6954715"/>
                <a:gd name="connsiteY19" fmla="*/ 1424354 h 2787162"/>
                <a:gd name="connsiteX20" fmla="*/ 4607169 w 6954715"/>
                <a:gd name="connsiteY20" fmla="*/ 1345224 h 2787162"/>
                <a:gd name="connsiteX21" fmla="*/ 5319346 w 6954715"/>
                <a:gd name="connsiteY21" fmla="*/ 1195754 h 2787162"/>
                <a:gd name="connsiteX22" fmla="*/ 5600700 w 6954715"/>
                <a:gd name="connsiteY22" fmla="*/ 940777 h 2787162"/>
                <a:gd name="connsiteX23" fmla="*/ 5688623 w 6954715"/>
                <a:gd name="connsiteY23" fmla="*/ 808893 h 2787162"/>
                <a:gd name="connsiteX24" fmla="*/ 5767754 w 6954715"/>
                <a:gd name="connsiteY24" fmla="*/ 615462 h 2787162"/>
                <a:gd name="connsiteX25" fmla="*/ 6031523 w 6954715"/>
                <a:gd name="connsiteY25" fmla="*/ 307731 h 2787162"/>
                <a:gd name="connsiteX26" fmla="*/ 6207369 w 6954715"/>
                <a:gd name="connsiteY26" fmla="*/ 8793 h 2787162"/>
                <a:gd name="connsiteX27" fmla="*/ 6954715 w 6954715"/>
                <a:gd name="connsiteY27" fmla="*/ 0 h 2787162"/>
                <a:gd name="connsiteX28" fmla="*/ 6928338 w 6954715"/>
                <a:gd name="connsiteY28" fmla="*/ 1916724 h 2787162"/>
                <a:gd name="connsiteX29" fmla="*/ 6690946 w 6954715"/>
                <a:gd name="connsiteY29" fmla="*/ 1960685 h 2787162"/>
                <a:gd name="connsiteX30" fmla="*/ 6523892 w 6954715"/>
                <a:gd name="connsiteY30" fmla="*/ 1978270 h 2787162"/>
                <a:gd name="connsiteX31" fmla="*/ 6207369 w 6954715"/>
                <a:gd name="connsiteY31" fmla="*/ 1951893 h 2787162"/>
                <a:gd name="connsiteX32" fmla="*/ 6022731 w 6954715"/>
                <a:gd name="connsiteY32" fmla="*/ 1987062 h 2787162"/>
                <a:gd name="connsiteX33" fmla="*/ 5934808 w 6954715"/>
                <a:gd name="connsiteY33" fmla="*/ 2022231 h 2787162"/>
                <a:gd name="connsiteX34" fmla="*/ 5785338 w 6954715"/>
                <a:gd name="connsiteY34" fmla="*/ 2048608 h 2787162"/>
                <a:gd name="connsiteX35" fmla="*/ 5662246 w 6954715"/>
                <a:gd name="connsiteY35" fmla="*/ 2048608 h 2787162"/>
                <a:gd name="connsiteX36" fmla="*/ 5583115 w 6954715"/>
                <a:gd name="connsiteY36" fmla="*/ 2083777 h 2787162"/>
                <a:gd name="connsiteX37" fmla="*/ 5503985 w 6954715"/>
                <a:gd name="connsiteY37" fmla="*/ 2127739 h 2787162"/>
                <a:gd name="connsiteX38" fmla="*/ 5442438 w 6954715"/>
                <a:gd name="connsiteY38" fmla="*/ 2154116 h 2787162"/>
                <a:gd name="connsiteX39" fmla="*/ 5231423 w 6954715"/>
                <a:gd name="connsiteY39" fmla="*/ 2136531 h 2787162"/>
                <a:gd name="connsiteX40" fmla="*/ 5117123 w 6954715"/>
                <a:gd name="connsiteY40" fmla="*/ 2286000 h 2787162"/>
                <a:gd name="connsiteX41" fmla="*/ 4976446 w 6954715"/>
                <a:gd name="connsiteY41" fmla="*/ 2294793 h 2787162"/>
                <a:gd name="connsiteX42" fmla="*/ 4554415 w 6954715"/>
                <a:gd name="connsiteY42" fmla="*/ 2453054 h 2787162"/>
                <a:gd name="connsiteX43" fmla="*/ 4325815 w 6954715"/>
                <a:gd name="connsiteY43" fmla="*/ 2373924 h 2787162"/>
                <a:gd name="connsiteX44" fmla="*/ 4220308 w 6954715"/>
                <a:gd name="connsiteY44" fmla="*/ 2347547 h 2787162"/>
                <a:gd name="connsiteX45" fmla="*/ 4193931 w 6954715"/>
                <a:gd name="connsiteY45" fmla="*/ 2417885 h 2787162"/>
                <a:gd name="connsiteX46" fmla="*/ 4141177 w 6954715"/>
                <a:gd name="connsiteY46" fmla="*/ 2453054 h 2787162"/>
                <a:gd name="connsiteX47" fmla="*/ 4026877 w 6954715"/>
                <a:gd name="connsiteY47" fmla="*/ 2453054 h 2787162"/>
                <a:gd name="connsiteX48" fmla="*/ 3938954 w 6954715"/>
                <a:gd name="connsiteY48" fmla="*/ 2497016 h 2787162"/>
                <a:gd name="connsiteX49" fmla="*/ 3789485 w 6954715"/>
                <a:gd name="connsiteY49" fmla="*/ 2435470 h 2787162"/>
                <a:gd name="connsiteX0" fmla="*/ 0 w 6954715"/>
                <a:gd name="connsiteY0" fmla="*/ 8793 h 2787162"/>
                <a:gd name="connsiteX1" fmla="*/ 17585 w 6954715"/>
                <a:gd name="connsiteY1" fmla="*/ 2743200 h 2787162"/>
                <a:gd name="connsiteX2" fmla="*/ 254977 w 6954715"/>
                <a:gd name="connsiteY2" fmla="*/ 2716824 h 2787162"/>
                <a:gd name="connsiteX3" fmla="*/ 589085 w 6954715"/>
                <a:gd name="connsiteY3" fmla="*/ 2769577 h 2787162"/>
                <a:gd name="connsiteX4" fmla="*/ 738554 w 6954715"/>
                <a:gd name="connsiteY4" fmla="*/ 2787162 h 2787162"/>
                <a:gd name="connsiteX5" fmla="*/ 870438 w 6954715"/>
                <a:gd name="connsiteY5" fmla="*/ 2787162 h 2787162"/>
                <a:gd name="connsiteX6" fmla="*/ 1151792 w 6954715"/>
                <a:gd name="connsiteY6" fmla="*/ 2778370 h 2787162"/>
                <a:gd name="connsiteX7" fmla="*/ 1301262 w 6954715"/>
                <a:gd name="connsiteY7" fmla="*/ 2769577 h 2787162"/>
                <a:gd name="connsiteX8" fmla="*/ 1521069 w 6954715"/>
                <a:gd name="connsiteY8" fmla="*/ 2655277 h 2787162"/>
                <a:gd name="connsiteX9" fmla="*/ 1767254 w 6954715"/>
                <a:gd name="connsiteY9" fmla="*/ 2391508 h 2787162"/>
                <a:gd name="connsiteX10" fmla="*/ 1846385 w 6954715"/>
                <a:gd name="connsiteY10" fmla="*/ 2338754 h 2787162"/>
                <a:gd name="connsiteX11" fmla="*/ 2224454 w 6954715"/>
                <a:gd name="connsiteY11" fmla="*/ 2259624 h 2787162"/>
                <a:gd name="connsiteX12" fmla="*/ 2576146 w 6954715"/>
                <a:gd name="connsiteY12" fmla="*/ 2180493 h 2787162"/>
                <a:gd name="connsiteX13" fmla="*/ 2699238 w 6954715"/>
                <a:gd name="connsiteY13" fmla="*/ 2136531 h 2787162"/>
                <a:gd name="connsiteX14" fmla="*/ 3288323 w 6954715"/>
                <a:gd name="connsiteY14" fmla="*/ 1811216 h 2787162"/>
                <a:gd name="connsiteX15" fmla="*/ 3437792 w 6954715"/>
                <a:gd name="connsiteY15" fmla="*/ 1767254 h 2787162"/>
                <a:gd name="connsiteX16" fmla="*/ 3719146 w 6954715"/>
                <a:gd name="connsiteY16" fmla="*/ 1705708 h 2787162"/>
                <a:gd name="connsiteX17" fmla="*/ 3903785 w 6954715"/>
                <a:gd name="connsiteY17" fmla="*/ 1582616 h 2787162"/>
                <a:gd name="connsiteX18" fmla="*/ 4097215 w 6954715"/>
                <a:gd name="connsiteY18" fmla="*/ 1477108 h 2787162"/>
                <a:gd name="connsiteX19" fmla="*/ 4255477 w 6954715"/>
                <a:gd name="connsiteY19" fmla="*/ 1424354 h 2787162"/>
                <a:gd name="connsiteX20" fmla="*/ 4607169 w 6954715"/>
                <a:gd name="connsiteY20" fmla="*/ 1345224 h 2787162"/>
                <a:gd name="connsiteX21" fmla="*/ 5319346 w 6954715"/>
                <a:gd name="connsiteY21" fmla="*/ 1195754 h 2787162"/>
                <a:gd name="connsiteX22" fmla="*/ 5600700 w 6954715"/>
                <a:gd name="connsiteY22" fmla="*/ 940777 h 2787162"/>
                <a:gd name="connsiteX23" fmla="*/ 5688623 w 6954715"/>
                <a:gd name="connsiteY23" fmla="*/ 808893 h 2787162"/>
                <a:gd name="connsiteX24" fmla="*/ 5767754 w 6954715"/>
                <a:gd name="connsiteY24" fmla="*/ 615462 h 2787162"/>
                <a:gd name="connsiteX25" fmla="*/ 6031523 w 6954715"/>
                <a:gd name="connsiteY25" fmla="*/ 307731 h 2787162"/>
                <a:gd name="connsiteX26" fmla="*/ 6207369 w 6954715"/>
                <a:gd name="connsiteY26" fmla="*/ 8793 h 2787162"/>
                <a:gd name="connsiteX27" fmla="*/ 6954715 w 6954715"/>
                <a:gd name="connsiteY27" fmla="*/ 0 h 2787162"/>
                <a:gd name="connsiteX28" fmla="*/ 6928338 w 6954715"/>
                <a:gd name="connsiteY28" fmla="*/ 1916724 h 2787162"/>
                <a:gd name="connsiteX29" fmla="*/ 6690946 w 6954715"/>
                <a:gd name="connsiteY29" fmla="*/ 1960685 h 2787162"/>
                <a:gd name="connsiteX30" fmla="*/ 6523892 w 6954715"/>
                <a:gd name="connsiteY30" fmla="*/ 1978270 h 2787162"/>
                <a:gd name="connsiteX31" fmla="*/ 6207369 w 6954715"/>
                <a:gd name="connsiteY31" fmla="*/ 1951893 h 2787162"/>
                <a:gd name="connsiteX32" fmla="*/ 6022731 w 6954715"/>
                <a:gd name="connsiteY32" fmla="*/ 1987062 h 2787162"/>
                <a:gd name="connsiteX33" fmla="*/ 5934808 w 6954715"/>
                <a:gd name="connsiteY33" fmla="*/ 2022231 h 2787162"/>
                <a:gd name="connsiteX34" fmla="*/ 5785338 w 6954715"/>
                <a:gd name="connsiteY34" fmla="*/ 2048608 h 2787162"/>
                <a:gd name="connsiteX35" fmla="*/ 5662246 w 6954715"/>
                <a:gd name="connsiteY35" fmla="*/ 2048608 h 2787162"/>
                <a:gd name="connsiteX36" fmla="*/ 5583115 w 6954715"/>
                <a:gd name="connsiteY36" fmla="*/ 2083777 h 2787162"/>
                <a:gd name="connsiteX37" fmla="*/ 5503985 w 6954715"/>
                <a:gd name="connsiteY37" fmla="*/ 2127739 h 2787162"/>
                <a:gd name="connsiteX38" fmla="*/ 5442438 w 6954715"/>
                <a:gd name="connsiteY38" fmla="*/ 2154116 h 2787162"/>
                <a:gd name="connsiteX39" fmla="*/ 5231423 w 6954715"/>
                <a:gd name="connsiteY39" fmla="*/ 2136531 h 2787162"/>
                <a:gd name="connsiteX40" fmla="*/ 5117123 w 6954715"/>
                <a:gd name="connsiteY40" fmla="*/ 2286000 h 2787162"/>
                <a:gd name="connsiteX41" fmla="*/ 4976446 w 6954715"/>
                <a:gd name="connsiteY41" fmla="*/ 2294793 h 2787162"/>
                <a:gd name="connsiteX42" fmla="*/ 4554415 w 6954715"/>
                <a:gd name="connsiteY42" fmla="*/ 2453054 h 2787162"/>
                <a:gd name="connsiteX43" fmla="*/ 4325815 w 6954715"/>
                <a:gd name="connsiteY43" fmla="*/ 2373924 h 2787162"/>
                <a:gd name="connsiteX44" fmla="*/ 4220308 w 6954715"/>
                <a:gd name="connsiteY44" fmla="*/ 2347547 h 2787162"/>
                <a:gd name="connsiteX45" fmla="*/ 4193931 w 6954715"/>
                <a:gd name="connsiteY45" fmla="*/ 2417885 h 2787162"/>
                <a:gd name="connsiteX46" fmla="*/ 4141177 w 6954715"/>
                <a:gd name="connsiteY46" fmla="*/ 2453054 h 2787162"/>
                <a:gd name="connsiteX47" fmla="*/ 4026877 w 6954715"/>
                <a:gd name="connsiteY47" fmla="*/ 2453054 h 2787162"/>
                <a:gd name="connsiteX48" fmla="*/ 3938954 w 6954715"/>
                <a:gd name="connsiteY48" fmla="*/ 2497016 h 2787162"/>
                <a:gd name="connsiteX0" fmla="*/ 0 w 6954715"/>
                <a:gd name="connsiteY0" fmla="*/ 8793 h 2787162"/>
                <a:gd name="connsiteX1" fmla="*/ 17585 w 6954715"/>
                <a:gd name="connsiteY1" fmla="*/ 2743200 h 2787162"/>
                <a:gd name="connsiteX2" fmla="*/ 254977 w 6954715"/>
                <a:gd name="connsiteY2" fmla="*/ 2716824 h 2787162"/>
                <a:gd name="connsiteX3" fmla="*/ 589085 w 6954715"/>
                <a:gd name="connsiteY3" fmla="*/ 2769577 h 2787162"/>
                <a:gd name="connsiteX4" fmla="*/ 738554 w 6954715"/>
                <a:gd name="connsiteY4" fmla="*/ 2787162 h 2787162"/>
                <a:gd name="connsiteX5" fmla="*/ 870438 w 6954715"/>
                <a:gd name="connsiteY5" fmla="*/ 2787162 h 2787162"/>
                <a:gd name="connsiteX6" fmla="*/ 1151792 w 6954715"/>
                <a:gd name="connsiteY6" fmla="*/ 2778370 h 2787162"/>
                <a:gd name="connsiteX7" fmla="*/ 1301262 w 6954715"/>
                <a:gd name="connsiteY7" fmla="*/ 2769577 h 2787162"/>
                <a:gd name="connsiteX8" fmla="*/ 1521069 w 6954715"/>
                <a:gd name="connsiteY8" fmla="*/ 2655277 h 2787162"/>
                <a:gd name="connsiteX9" fmla="*/ 1767254 w 6954715"/>
                <a:gd name="connsiteY9" fmla="*/ 2391508 h 2787162"/>
                <a:gd name="connsiteX10" fmla="*/ 1846385 w 6954715"/>
                <a:gd name="connsiteY10" fmla="*/ 2338754 h 2787162"/>
                <a:gd name="connsiteX11" fmla="*/ 2224454 w 6954715"/>
                <a:gd name="connsiteY11" fmla="*/ 2259624 h 2787162"/>
                <a:gd name="connsiteX12" fmla="*/ 2576146 w 6954715"/>
                <a:gd name="connsiteY12" fmla="*/ 2180493 h 2787162"/>
                <a:gd name="connsiteX13" fmla="*/ 2699238 w 6954715"/>
                <a:gd name="connsiteY13" fmla="*/ 2136531 h 2787162"/>
                <a:gd name="connsiteX14" fmla="*/ 3288323 w 6954715"/>
                <a:gd name="connsiteY14" fmla="*/ 1811216 h 2787162"/>
                <a:gd name="connsiteX15" fmla="*/ 3437792 w 6954715"/>
                <a:gd name="connsiteY15" fmla="*/ 1767254 h 2787162"/>
                <a:gd name="connsiteX16" fmla="*/ 3719146 w 6954715"/>
                <a:gd name="connsiteY16" fmla="*/ 1705708 h 2787162"/>
                <a:gd name="connsiteX17" fmla="*/ 3903785 w 6954715"/>
                <a:gd name="connsiteY17" fmla="*/ 1582616 h 2787162"/>
                <a:gd name="connsiteX18" fmla="*/ 4097215 w 6954715"/>
                <a:gd name="connsiteY18" fmla="*/ 1477108 h 2787162"/>
                <a:gd name="connsiteX19" fmla="*/ 4255477 w 6954715"/>
                <a:gd name="connsiteY19" fmla="*/ 1424354 h 2787162"/>
                <a:gd name="connsiteX20" fmla="*/ 4607169 w 6954715"/>
                <a:gd name="connsiteY20" fmla="*/ 1345224 h 2787162"/>
                <a:gd name="connsiteX21" fmla="*/ 5319346 w 6954715"/>
                <a:gd name="connsiteY21" fmla="*/ 1195754 h 2787162"/>
                <a:gd name="connsiteX22" fmla="*/ 5600700 w 6954715"/>
                <a:gd name="connsiteY22" fmla="*/ 940777 h 2787162"/>
                <a:gd name="connsiteX23" fmla="*/ 5688623 w 6954715"/>
                <a:gd name="connsiteY23" fmla="*/ 808893 h 2787162"/>
                <a:gd name="connsiteX24" fmla="*/ 5767754 w 6954715"/>
                <a:gd name="connsiteY24" fmla="*/ 615462 h 2787162"/>
                <a:gd name="connsiteX25" fmla="*/ 6031523 w 6954715"/>
                <a:gd name="connsiteY25" fmla="*/ 307731 h 2787162"/>
                <a:gd name="connsiteX26" fmla="*/ 6207369 w 6954715"/>
                <a:gd name="connsiteY26" fmla="*/ 8793 h 2787162"/>
                <a:gd name="connsiteX27" fmla="*/ 6954715 w 6954715"/>
                <a:gd name="connsiteY27" fmla="*/ 0 h 2787162"/>
                <a:gd name="connsiteX28" fmla="*/ 6928338 w 6954715"/>
                <a:gd name="connsiteY28" fmla="*/ 1916724 h 2787162"/>
                <a:gd name="connsiteX29" fmla="*/ 6690946 w 6954715"/>
                <a:gd name="connsiteY29" fmla="*/ 1960685 h 2787162"/>
                <a:gd name="connsiteX30" fmla="*/ 6523892 w 6954715"/>
                <a:gd name="connsiteY30" fmla="*/ 1978270 h 2787162"/>
                <a:gd name="connsiteX31" fmla="*/ 6207369 w 6954715"/>
                <a:gd name="connsiteY31" fmla="*/ 1951893 h 2787162"/>
                <a:gd name="connsiteX32" fmla="*/ 6022731 w 6954715"/>
                <a:gd name="connsiteY32" fmla="*/ 1987062 h 2787162"/>
                <a:gd name="connsiteX33" fmla="*/ 5934808 w 6954715"/>
                <a:gd name="connsiteY33" fmla="*/ 2022231 h 2787162"/>
                <a:gd name="connsiteX34" fmla="*/ 5785338 w 6954715"/>
                <a:gd name="connsiteY34" fmla="*/ 2048608 h 2787162"/>
                <a:gd name="connsiteX35" fmla="*/ 5662246 w 6954715"/>
                <a:gd name="connsiteY35" fmla="*/ 2048608 h 2787162"/>
                <a:gd name="connsiteX36" fmla="*/ 5583115 w 6954715"/>
                <a:gd name="connsiteY36" fmla="*/ 2083777 h 2787162"/>
                <a:gd name="connsiteX37" fmla="*/ 5503985 w 6954715"/>
                <a:gd name="connsiteY37" fmla="*/ 2127739 h 2787162"/>
                <a:gd name="connsiteX38" fmla="*/ 5442438 w 6954715"/>
                <a:gd name="connsiteY38" fmla="*/ 2154116 h 2787162"/>
                <a:gd name="connsiteX39" fmla="*/ 5231423 w 6954715"/>
                <a:gd name="connsiteY39" fmla="*/ 2136531 h 2787162"/>
                <a:gd name="connsiteX40" fmla="*/ 5117123 w 6954715"/>
                <a:gd name="connsiteY40" fmla="*/ 2286000 h 2787162"/>
                <a:gd name="connsiteX41" fmla="*/ 4976446 w 6954715"/>
                <a:gd name="connsiteY41" fmla="*/ 2294793 h 2787162"/>
                <a:gd name="connsiteX42" fmla="*/ 4554415 w 6954715"/>
                <a:gd name="connsiteY42" fmla="*/ 2453054 h 2787162"/>
                <a:gd name="connsiteX43" fmla="*/ 4325815 w 6954715"/>
                <a:gd name="connsiteY43" fmla="*/ 2373924 h 2787162"/>
                <a:gd name="connsiteX44" fmla="*/ 4220308 w 6954715"/>
                <a:gd name="connsiteY44" fmla="*/ 2347547 h 2787162"/>
                <a:gd name="connsiteX45" fmla="*/ 4193931 w 6954715"/>
                <a:gd name="connsiteY45" fmla="*/ 2417885 h 2787162"/>
                <a:gd name="connsiteX46" fmla="*/ 4141177 w 6954715"/>
                <a:gd name="connsiteY46" fmla="*/ 2453054 h 2787162"/>
                <a:gd name="connsiteX47" fmla="*/ 4026877 w 6954715"/>
                <a:gd name="connsiteY47" fmla="*/ 2453054 h 2787162"/>
                <a:gd name="connsiteX0" fmla="*/ 0 w 6954715"/>
                <a:gd name="connsiteY0" fmla="*/ 8793 h 2787162"/>
                <a:gd name="connsiteX1" fmla="*/ 17585 w 6954715"/>
                <a:gd name="connsiteY1" fmla="*/ 2743200 h 2787162"/>
                <a:gd name="connsiteX2" fmla="*/ 254977 w 6954715"/>
                <a:gd name="connsiteY2" fmla="*/ 2716824 h 2787162"/>
                <a:gd name="connsiteX3" fmla="*/ 589085 w 6954715"/>
                <a:gd name="connsiteY3" fmla="*/ 2769577 h 2787162"/>
                <a:gd name="connsiteX4" fmla="*/ 738554 w 6954715"/>
                <a:gd name="connsiteY4" fmla="*/ 2787162 h 2787162"/>
                <a:gd name="connsiteX5" fmla="*/ 870438 w 6954715"/>
                <a:gd name="connsiteY5" fmla="*/ 2787162 h 2787162"/>
                <a:gd name="connsiteX6" fmla="*/ 1151792 w 6954715"/>
                <a:gd name="connsiteY6" fmla="*/ 2778370 h 2787162"/>
                <a:gd name="connsiteX7" fmla="*/ 1301262 w 6954715"/>
                <a:gd name="connsiteY7" fmla="*/ 2769577 h 2787162"/>
                <a:gd name="connsiteX8" fmla="*/ 1521069 w 6954715"/>
                <a:gd name="connsiteY8" fmla="*/ 2655277 h 2787162"/>
                <a:gd name="connsiteX9" fmla="*/ 1767254 w 6954715"/>
                <a:gd name="connsiteY9" fmla="*/ 2391508 h 2787162"/>
                <a:gd name="connsiteX10" fmla="*/ 1846385 w 6954715"/>
                <a:gd name="connsiteY10" fmla="*/ 2338754 h 2787162"/>
                <a:gd name="connsiteX11" fmla="*/ 2224454 w 6954715"/>
                <a:gd name="connsiteY11" fmla="*/ 2259624 h 2787162"/>
                <a:gd name="connsiteX12" fmla="*/ 2576146 w 6954715"/>
                <a:gd name="connsiteY12" fmla="*/ 2180493 h 2787162"/>
                <a:gd name="connsiteX13" fmla="*/ 2699238 w 6954715"/>
                <a:gd name="connsiteY13" fmla="*/ 2136531 h 2787162"/>
                <a:gd name="connsiteX14" fmla="*/ 3288323 w 6954715"/>
                <a:gd name="connsiteY14" fmla="*/ 1811216 h 2787162"/>
                <a:gd name="connsiteX15" fmla="*/ 3437792 w 6954715"/>
                <a:gd name="connsiteY15" fmla="*/ 1767254 h 2787162"/>
                <a:gd name="connsiteX16" fmla="*/ 3719146 w 6954715"/>
                <a:gd name="connsiteY16" fmla="*/ 1705708 h 2787162"/>
                <a:gd name="connsiteX17" fmla="*/ 3903785 w 6954715"/>
                <a:gd name="connsiteY17" fmla="*/ 1582616 h 2787162"/>
                <a:gd name="connsiteX18" fmla="*/ 4097215 w 6954715"/>
                <a:gd name="connsiteY18" fmla="*/ 1477108 h 2787162"/>
                <a:gd name="connsiteX19" fmla="*/ 4255477 w 6954715"/>
                <a:gd name="connsiteY19" fmla="*/ 1424354 h 2787162"/>
                <a:gd name="connsiteX20" fmla="*/ 4607169 w 6954715"/>
                <a:gd name="connsiteY20" fmla="*/ 1345224 h 2787162"/>
                <a:gd name="connsiteX21" fmla="*/ 5319346 w 6954715"/>
                <a:gd name="connsiteY21" fmla="*/ 1195754 h 2787162"/>
                <a:gd name="connsiteX22" fmla="*/ 5600700 w 6954715"/>
                <a:gd name="connsiteY22" fmla="*/ 940777 h 2787162"/>
                <a:gd name="connsiteX23" fmla="*/ 5688623 w 6954715"/>
                <a:gd name="connsiteY23" fmla="*/ 808893 h 2787162"/>
                <a:gd name="connsiteX24" fmla="*/ 5767754 w 6954715"/>
                <a:gd name="connsiteY24" fmla="*/ 615462 h 2787162"/>
                <a:gd name="connsiteX25" fmla="*/ 6031523 w 6954715"/>
                <a:gd name="connsiteY25" fmla="*/ 307731 h 2787162"/>
                <a:gd name="connsiteX26" fmla="*/ 6207369 w 6954715"/>
                <a:gd name="connsiteY26" fmla="*/ 8793 h 2787162"/>
                <a:gd name="connsiteX27" fmla="*/ 6954715 w 6954715"/>
                <a:gd name="connsiteY27" fmla="*/ 0 h 2787162"/>
                <a:gd name="connsiteX28" fmla="*/ 6928338 w 6954715"/>
                <a:gd name="connsiteY28" fmla="*/ 1916724 h 2787162"/>
                <a:gd name="connsiteX29" fmla="*/ 6690946 w 6954715"/>
                <a:gd name="connsiteY29" fmla="*/ 1960685 h 2787162"/>
                <a:gd name="connsiteX30" fmla="*/ 6523892 w 6954715"/>
                <a:gd name="connsiteY30" fmla="*/ 1978270 h 2787162"/>
                <a:gd name="connsiteX31" fmla="*/ 6207369 w 6954715"/>
                <a:gd name="connsiteY31" fmla="*/ 1951893 h 2787162"/>
                <a:gd name="connsiteX32" fmla="*/ 6022731 w 6954715"/>
                <a:gd name="connsiteY32" fmla="*/ 1987062 h 2787162"/>
                <a:gd name="connsiteX33" fmla="*/ 5934808 w 6954715"/>
                <a:gd name="connsiteY33" fmla="*/ 2022231 h 2787162"/>
                <a:gd name="connsiteX34" fmla="*/ 5785338 w 6954715"/>
                <a:gd name="connsiteY34" fmla="*/ 2048608 h 2787162"/>
                <a:gd name="connsiteX35" fmla="*/ 5662246 w 6954715"/>
                <a:gd name="connsiteY35" fmla="*/ 2048608 h 2787162"/>
                <a:gd name="connsiteX36" fmla="*/ 5583115 w 6954715"/>
                <a:gd name="connsiteY36" fmla="*/ 2083777 h 2787162"/>
                <a:gd name="connsiteX37" fmla="*/ 5503985 w 6954715"/>
                <a:gd name="connsiteY37" fmla="*/ 2127739 h 2787162"/>
                <a:gd name="connsiteX38" fmla="*/ 5442438 w 6954715"/>
                <a:gd name="connsiteY38" fmla="*/ 2154116 h 2787162"/>
                <a:gd name="connsiteX39" fmla="*/ 5231423 w 6954715"/>
                <a:gd name="connsiteY39" fmla="*/ 2136531 h 2787162"/>
                <a:gd name="connsiteX40" fmla="*/ 5117123 w 6954715"/>
                <a:gd name="connsiteY40" fmla="*/ 2286000 h 2787162"/>
                <a:gd name="connsiteX41" fmla="*/ 4976446 w 6954715"/>
                <a:gd name="connsiteY41" fmla="*/ 2294793 h 2787162"/>
                <a:gd name="connsiteX42" fmla="*/ 4554415 w 6954715"/>
                <a:gd name="connsiteY42" fmla="*/ 2453054 h 2787162"/>
                <a:gd name="connsiteX43" fmla="*/ 4325815 w 6954715"/>
                <a:gd name="connsiteY43" fmla="*/ 2373924 h 2787162"/>
                <a:gd name="connsiteX44" fmla="*/ 4220308 w 6954715"/>
                <a:gd name="connsiteY44" fmla="*/ 2347547 h 2787162"/>
                <a:gd name="connsiteX45" fmla="*/ 4193931 w 6954715"/>
                <a:gd name="connsiteY45" fmla="*/ 2417885 h 2787162"/>
                <a:gd name="connsiteX46" fmla="*/ 4141177 w 6954715"/>
                <a:gd name="connsiteY46" fmla="*/ 2453054 h 2787162"/>
                <a:gd name="connsiteX0" fmla="*/ 0 w 6954715"/>
                <a:gd name="connsiteY0" fmla="*/ 8793 h 2787162"/>
                <a:gd name="connsiteX1" fmla="*/ 17585 w 6954715"/>
                <a:gd name="connsiteY1" fmla="*/ 2743200 h 2787162"/>
                <a:gd name="connsiteX2" fmla="*/ 254977 w 6954715"/>
                <a:gd name="connsiteY2" fmla="*/ 2716824 h 2787162"/>
                <a:gd name="connsiteX3" fmla="*/ 589085 w 6954715"/>
                <a:gd name="connsiteY3" fmla="*/ 2769577 h 2787162"/>
                <a:gd name="connsiteX4" fmla="*/ 738554 w 6954715"/>
                <a:gd name="connsiteY4" fmla="*/ 2787162 h 2787162"/>
                <a:gd name="connsiteX5" fmla="*/ 870438 w 6954715"/>
                <a:gd name="connsiteY5" fmla="*/ 2787162 h 2787162"/>
                <a:gd name="connsiteX6" fmla="*/ 1151792 w 6954715"/>
                <a:gd name="connsiteY6" fmla="*/ 2778370 h 2787162"/>
                <a:gd name="connsiteX7" fmla="*/ 1301262 w 6954715"/>
                <a:gd name="connsiteY7" fmla="*/ 2769577 h 2787162"/>
                <a:gd name="connsiteX8" fmla="*/ 1521069 w 6954715"/>
                <a:gd name="connsiteY8" fmla="*/ 2655277 h 2787162"/>
                <a:gd name="connsiteX9" fmla="*/ 1767254 w 6954715"/>
                <a:gd name="connsiteY9" fmla="*/ 2391508 h 2787162"/>
                <a:gd name="connsiteX10" fmla="*/ 1846385 w 6954715"/>
                <a:gd name="connsiteY10" fmla="*/ 2338754 h 2787162"/>
                <a:gd name="connsiteX11" fmla="*/ 2224454 w 6954715"/>
                <a:gd name="connsiteY11" fmla="*/ 2259624 h 2787162"/>
                <a:gd name="connsiteX12" fmla="*/ 2576146 w 6954715"/>
                <a:gd name="connsiteY12" fmla="*/ 2180493 h 2787162"/>
                <a:gd name="connsiteX13" fmla="*/ 2699238 w 6954715"/>
                <a:gd name="connsiteY13" fmla="*/ 2136531 h 2787162"/>
                <a:gd name="connsiteX14" fmla="*/ 3288323 w 6954715"/>
                <a:gd name="connsiteY14" fmla="*/ 1811216 h 2787162"/>
                <a:gd name="connsiteX15" fmla="*/ 3437792 w 6954715"/>
                <a:gd name="connsiteY15" fmla="*/ 1767254 h 2787162"/>
                <a:gd name="connsiteX16" fmla="*/ 3719146 w 6954715"/>
                <a:gd name="connsiteY16" fmla="*/ 1705708 h 2787162"/>
                <a:gd name="connsiteX17" fmla="*/ 3903785 w 6954715"/>
                <a:gd name="connsiteY17" fmla="*/ 1582616 h 2787162"/>
                <a:gd name="connsiteX18" fmla="*/ 4097215 w 6954715"/>
                <a:gd name="connsiteY18" fmla="*/ 1477108 h 2787162"/>
                <a:gd name="connsiteX19" fmla="*/ 4255477 w 6954715"/>
                <a:gd name="connsiteY19" fmla="*/ 1424354 h 2787162"/>
                <a:gd name="connsiteX20" fmla="*/ 4607169 w 6954715"/>
                <a:gd name="connsiteY20" fmla="*/ 1345224 h 2787162"/>
                <a:gd name="connsiteX21" fmla="*/ 5319346 w 6954715"/>
                <a:gd name="connsiteY21" fmla="*/ 1195754 h 2787162"/>
                <a:gd name="connsiteX22" fmla="*/ 5600700 w 6954715"/>
                <a:gd name="connsiteY22" fmla="*/ 940777 h 2787162"/>
                <a:gd name="connsiteX23" fmla="*/ 5688623 w 6954715"/>
                <a:gd name="connsiteY23" fmla="*/ 808893 h 2787162"/>
                <a:gd name="connsiteX24" fmla="*/ 5767754 w 6954715"/>
                <a:gd name="connsiteY24" fmla="*/ 615462 h 2787162"/>
                <a:gd name="connsiteX25" fmla="*/ 6031523 w 6954715"/>
                <a:gd name="connsiteY25" fmla="*/ 307731 h 2787162"/>
                <a:gd name="connsiteX26" fmla="*/ 6207369 w 6954715"/>
                <a:gd name="connsiteY26" fmla="*/ 8793 h 2787162"/>
                <a:gd name="connsiteX27" fmla="*/ 6954715 w 6954715"/>
                <a:gd name="connsiteY27" fmla="*/ 0 h 2787162"/>
                <a:gd name="connsiteX28" fmla="*/ 6928338 w 6954715"/>
                <a:gd name="connsiteY28" fmla="*/ 1916724 h 2787162"/>
                <a:gd name="connsiteX29" fmla="*/ 6690946 w 6954715"/>
                <a:gd name="connsiteY29" fmla="*/ 1960685 h 2787162"/>
                <a:gd name="connsiteX30" fmla="*/ 6523892 w 6954715"/>
                <a:gd name="connsiteY30" fmla="*/ 1978270 h 2787162"/>
                <a:gd name="connsiteX31" fmla="*/ 6207369 w 6954715"/>
                <a:gd name="connsiteY31" fmla="*/ 1951893 h 2787162"/>
                <a:gd name="connsiteX32" fmla="*/ 6022731 w 6954715"/>
                <a:gd name="connsiteY32" fmla="*/ 1987062 h 2787162"/>
                <a:gd name="connsiteX33" fmla="*/ 5934808 w 6954715"/>
                <a:gd name="connsiteY33" fmla="*/ 2022231 h 2787162"/>
                <a:gd name="connsiteX34" fmla="*/ 5785338 w 6954715"/>
                <a:gd name="connsiteY34" fmla="*/ 2048608 h 2787162"/>
                <a:gd name="connsiteX35" fmla="*/ 5662246 w 6954715"/>
                <a:gd name="connsiteY35" fmla="*/ 2048608 h 2787162"/>
                <a:gd name="connsiteX36" fmla="*/ 5583115 w 6954715"/>
                <a:gd name="connsiteY36" fmla="*/ 2083777 h 2787162"/>
                <a:gd name="connsiteX37" fmla="*/ 5503985 w 6954715"/>
                <a:gd name="connsiteY37" fmla="*/ 2127739 h 2787162"/>
                <a:gd name="connsiteX38" fmla="*/ 5442438 w 6954715"/>
                <a:gd name="connsiteY38" fmla="*/ 2154116 h 2787162"/>
                <a:gd name="connsiteX39" fmla="*/ 5231423 w 6954715"/>
                <a:gd name="connsiteY39" fmla="*/ 2136531 h 2787162"/>
                <a:gd name="connsiteX40" fmla="*/ 5117123 w 6954715"/>
                <a:gd name="connsiteY40" fmla="*/ 2286000 h 2787162"/>
                <a:gd name="connsiteX41" fmla="*/ 4976446 w 6954715"/>
                <a:gd name="connsiteY41" fmla="*/ 2294793 h 2787162"/>
                <a:gd name="connsiteX42" fmla="*/ 4554415 w 6954715"/>
                <a:gd name="connsiteY42" fmla="*/ 2453054 h 2787162"/>
                <a:gd name="connsiteX43" fmla="*/ 4325815 w 6954715"/>
                <a:gd name="connsiteY43" fmla="*/ 2373924 h 2787162"/>
                <a:gd name="connsiteX44" fmla="*/ 4220308 w 6954715"/>
                <a:gd name="connsiteY44" fmla="*/ 2347547 h 2787162"/>
                <a:gd name="connsiteX45" fmla="*/ 4193931 w 6954715"/>
                <a:gd name="connsiteY45" fmla="*/ 2417885 h 2787162"/>
                <a:gd name="connsiteX0" fmla="*/ 0 w 6954715"/>
                <a:gd name="connsiteY0" fmla="*/ 8793 h 2787162"/>
                <a:gd name="connsiteX1" fmla="*/ 17585 w 6954715"/>
                <a:gd name="connsiteY1" fmla="*/ 2743200 h 2787162"/>
                <a:gd name="connsiteX2" fmla="*/ 254977 w 6954715"/>
                <a:gd name="connsiteY2" fmla="*/ 2716824 h 2787162"/>
                <a:gd name="connsiteX3" fmla="*/ 589085 w 6954715"/>
                <a:gd name="connsiteY3" fmla="*/ 2769577 h 2787162"/>
                <a:gd name="connsiteX4" fmla="*/ 738554 w 6954715"/>
                <a:gd name="connsiteY4" fmla="*/ 2787162 h 2787162"/>
                <a:gd name="connsiteX5" fmla="*/ 870438 w 6954715"/>
                <a:gd name="connsiteY5" fmla="*/ 2787162 h 2787162"/>
                <a:gd name="connsiteX6" fmla="*/ 1151792 w 6954715"/>
                <a:gd name="connsiteY6" fmla="*/ 2778370 h 2787162"/>
                <a:gd name="connsiteX7" fmla="*/ 1301262 w 6954715"/>
                <a:gd name="connsiteY7" fmla="*/ 2769577 h 2787162"/>
                <a:gd name="connsiteX8" fmla="*/ 1521069 w 6954715"/>
                <a:gd name="connsiteY8" fmla="*/ 2655277 h 2787162"/>
                <a:gd name="connsiteX9" fmla="*/ 1767254 w 6954715"/>
                <a:gd name="connsiteY9" fmla="*/ 2391508 h 2787162"/>
                <a:gd name="connsiteX10" fmla="*/ 1846385 w 6954715"/>
                <a:gd name="connsiteY10" fmla="*/ 2338754 h 2787162"/>
                <a:gd name="connsiteX11" fmla="*/ 2224454 w 6954715"/>
                <a:gd name="connsiteY11" fmla="*/ 2259624 h 2787162"/>
                <a:gd name="connsiteX12" fmla="*/ 2576146 w 6954715"/>
                <a:gd name="connsiteY12" fmla="*/ 2180493 h 2787162"/>
                <a:gd name="connsiteX13" fmla="*/ 2699238 w 6954715"/>
                <a:gd name="connsiteY13" fmla="*/ 2136531 h 2787162"/>
                <a:gd name="connsiteX14" fmla="*/ 3288323 w 6954715"/>
                <a:gd name="connsiteY14" fmla="*/ 1811216 h 2787162"/>
                <a:gd name="connsiteX15" fmla="*/ 3437792 w 6954715"/>
                <a:gd name="connsiteY15" fmla="*/ 1767254 h 2787162"/>
                <a:gd name="connsiteX16" fmla="*/ 3719146 w 6954715"/>
                <a:gd name="connsiteY16" fmla="*/ 1705708 h 2787162"/>
                <a:gd name="connsiteX17" fmla="*/ 3903785 w 6954715"/>
                <a:gd name="connsiteY17" fmla="*/ 1582616 h 2787162"/>
                <a:gd name="connsiteX18" fmla="*/ 4097215 w 6954715"/>
                <a:gd name="connsiteY18" fmla="*/ 1477108 h 2787162"/>
                <a:gd name="connsiteX19" fmla="*/ 4255477 w 6954715"/>
                <a:gd name="connsiteY19" fmla="*/ 1424354 h 2787162"/>
                <a:gd name="connsiteX20" fmla="*/ 4607169 w 6954715"/>
                <a:gd name="connsiteY20" fmla="*/ 1345224 h 2787162"/>
                <a:gd name="connsiteX21" fmla="*/ 5319346 w 6954715"/>
                <a:gd name="connsiteY21" fmla="*/ 1195754 h 2787162"/>
                <a:gd name="connsiteX22" fmla="*/ 5600700 w 6954715"/>
                <a:gd name="connsiteY22" fmla="*/ 940777 h 2787162"/>
                <a:gd name="connsiteX23" fmla="*/ 5688623 w 6954715"/>
                <a:gd name="connsiteY23" fmla="*/ 808893 h 2787162"/>
                <a:gd name="connsiteX24" fmla="*/ 5767754 w 6954715"/>
                <a:gd name="connsiteY24" fmla="*/ 615462 h 2787162"/>
                <a:gd name="connsiteX25" fmla="*/ 6031523 w 6954715"/>
                <a:gd name="connsiteY25" fmla="*/ 307731 h 2787162"/>
                <a:gd name="connsiteX26" fmla="*/ 6207369 w 6954715"/>
                <a:gd name="connsiteY26" fmla="*/ 8793 h 2787162"/>
                <a:gd name="connsiteX27" fmla="*/ 6954715 w 6954715"/>
                <a:gd name="connsiteY27" fmla="*/ 0 h 2787162"/>
                <a:gd name="connsiteX28" fmla="*/ 6928338 w 6954715"/>
                <a:gd name="connsiteY28" fmla="*/ 1916724 h 2787162"/>
                <a:gd name="connsiteX29" fmla="*/ 6690946 w 6954715"/>
                <a:gd name="connsiteY29" fmla="*/ 1960685 h 2787162"/>
                <a:gd name="connsiteX30" fmla="*/ 6523892 w 6954715"/>
                <a:gd name="connsiteY30" fmla="*/ 1978270 h 2787162"/>
                <a:gd name="connsiteX31" fmla="*/ 6207369 w 6954715"/>
                <a:gd name="connsiteY31" fmla="*/ 1951893 h 2787162"/>
                <a:gd name="connsiteX32" fmla="*/ 6022731 w 6954715"/>
                <a:gd name="connsiteY32" fmla="*/ 1987062 h 2787162"/>
                <a:gd name="connsiteX33" fmla="*/ 5934808 w 6954715"/>
                <a:gd name="connsiteY33" fmla="*/ 2022231 h 2787162"/>
                <a:gd name="connsiteX34" fmla="*/ 5785338 w 6954715"/>
                <a:gd name="connsiteY34" fmla="*/ 2048608 h 2787162"/>
                <a:gd name="connsiteX35" fmla="*/ 5662246 w 6954715"/>
                <a:gd name="connsiteY35" fmla="*/ 2048608 h 2787162"/>
                <a:gd name="connsiteX36" fmla="*/ 5583115 w 6954715"/>
                <a:gd name="connsiteY36" fmla="*/ 2083777 h 2787162"/>
                <a:gd name="connsiteX37" fmla="*/ 5503985 w 6954715"/>
                <a:gd name="connsiteY37" fmla="*/ 2127739 h 2787162"/>
                <a:gd name="connsiteX38" fmla="*/ 5442438 w 6954715"/>
                <a:gd name="connsiteY38" fmla="*/ 2154116 h 2787162"/>
                <a:gd name="connsiteX39" fmla="*/ 5231423 w 6954715"/>
                <a:gd name="connsiteY39" fmla="*/ 2136531 h 2787162"/>
                <a:gd name="connsiteX40" fmla="*/ 5117123 w 6954715"/>
                <a:gd name="connsiteY40" fmla="*/ 2286000 h 2787162"/>
                <a:gd name="connsiteX41" fmla="*/ 4976446 w 6954715"/>
                <a:gd name="connsiteY41" fmla="*/ 2294793 h 2787162"/>
                <a:gd name="connsiteX42" fmla="*/ 4554415 w 6954715"/>
                <a:gd name="connsiteY42" fmla="*/ 2453054 h 2787162"/>
                <a:gd name="connsiteX43" fmla="*/ 4325815 w 6954715"/>
                <a:gd name="connsiteY43" fmla="*/ 2373924 h 2787162"/>
                <a:gd name="connsiteX44" fmla="*/ 4220308 w 6954715"/>
                <a:gd name="connsiteY44" fmla="*/ 2347547 h 2787162"/>
                <a:gd name="connsiteX0" fmla="*/ 0 w 6954715"/>
                <a:gd name="connsiteY0" fmla="*/ 8793 h 2787162"/>
                <a:gd name="connsiteX1" fmla="*/ 17585 w 6954715"/>
                <a:gd name="connsiteY1" fmla="*/ 2743200 h 2787162"/>
                <a:gd name="connsiteX2" fmla="*/ 254977 w 6954715"/>
                <a:gd name="connsiteY2" fmla="*/ 2716824 h 2787162"/>
                <a:gd name="connsiteX3" fmla="*/ 589085 w 6954715"/>
                <a:gd name="connsiteY3" fmla="*/ 2769577 h 2787162"/>
                <a:gd name="connsiteX4" fmla="*/ 738554 w 6954715"/>
                <a:gd name="connsiteY4" fmla="*/ 2787162 h 2787162"/>
                <a:gd name="connsiteX5" fmla="*/ 870438 w 6954715"/>
                <a:gd name="connsiteY5" fmla="*/ 2787162 h 2787162"/>
                <a:gd name="connsiteX6" fmla="*/ 1151792 w 6954715"/>
                <a:gd name="connsiteY6" fmla="*/ 2778370 h 2787162"/>
                <a:gd name="connsiteX7" fmla="*/ 1301262 w 6954715"/>
                <a:gd name="connsiteY7" fmla="*/ 2769577 h 2787162"/>
                <a:gd name="connsiteX8" fmla="*/ 1521069 w 6954715"/>
                <a:gd name="connsiteY8" fmla="*/ 2655277 h 2787162"/>
                <a:gd name="connsiteX9" fmla="*/ 1767254 w 6954715"/>
                <a:gd name="connsiteY9" fmla="*/ 2391508 h 2787162"/>
                <a:gd name="connsiteX10" fmla="*/ 1846385 w 6954715"/>
                <a:gd name="connsiteY10" fmla="*/ 2338754 h 2787162"/>
                <a:gd name="connsiteX11" fmla="*/ 2224454 w 6954715"/>
                <a:gd name="connsiteY11" fmla="*/ 2259624 h 2787162"/>
                <a:gd name="connsiteX12" fmla="*/ 2576146 w 6954715"/>
                <a:gd name="connsiteY12" fmla="*/ 2180493 h 2787162"/>
                <a:gd name="connsiteX13" fmla="*/ 2699238 w 6954715"/>
                <a:gd name="connsiteY13" fmla="*/ 2136531 h 2787162"/>
                <a:gd name="connsiteX14" fmla="*/ 3288323 w 6954715"/>
                <a:gd name="connsiteY14" fmla="*/ 1811216 h 2787162"/>
                <a:gd name="connsiteX15" fmla="*/ 3437792 w 6954715"/>
                <a:gd name="connsiteY15" fmla="*/ 1767254 h 2787162"/>
                <a:gd name="connsiteX16" fmla="*/ 3719146 w 6954715"/>
                <a:gd name="connsiteY16" fmla="*/ 1705708 h 2787162"/>
                <a:gd name="connsiteX17" fmla="*/ 3903785 w 6954715"/>
                <a:gd name="connsiteY17" fmla="*/ 1582616 h 2787162"/>
                <a:gd name="connsiteX18" fmla="*/ 4097215 w 6954715"/>
                <a:gd name="connsiteY18" fmla="*/ 1477108 h 2787162"/>
                <a:gd name="connsiteX19" fmla="*/ 4255477 w 6954715"/>
                <a:gd name="connsiteY19" fmla="*/ 1424354 h 2787162"/>
                <a:gd name="connsiteX20" fmla="*/ 4607169 w 6954715"/>
                <a:gd name="connsiteY20" fmla="*/ 1345224 h 2787162"/>
                <a:gd name="connsiteX21" fmla="*/ 5319346 w 6954715"/>
                <a:gd name="connsiteY21" fmla="*/ 1195754 h 2787162"/>
                <a:gd name="connsiteX22" fmla="*/ 5600700 w 6954715"/>
                <a:gd name="connsiteY22" fmla="*/ 940777 h 2787162"/>
                <a:gd name="connsiteX23" fmla="*/ 5688623 w 6954715"/>
                <a:gd name="connsiteY23" fmla="*/ 808893 h 2787162"/>
                <a:gd name="connsiteX24" fmla="*/ 5767754 w 6954715"/>
                <a:gd name="connsiteY24" fmla="*/ 615462 h 2787162"/>
                <a:gd name="connsiteX25" fmla="*/ 6031523 w 6954715"/>
                <a:gd name="connsiteY25" fmla="*/ 307731 h 2787162"/>
                <a:gd name="connsiteX26" fmla="*/ 6207369 w 6954715"/>
                <a:gd name="connsiteY26" fmla="*/ 8793 h 2787162"/>
                <a:gd name="connsiteX27" fmla="*/ 6954715 w 6954715"/>
                <a:gd name="connsiteY27" fmla="*/ 0 h 2787162"/>
                <a:gd name="connsiteX28" fmla="*/ 6928338 w 6954715"/>
                <a:gd name="connsiteY28" fmla="*/ 1916724 h 2787162"/>
                <a:gd name="connsiteX29" fmla="*/ 6690946 w 6954715"/>
                <a:gd name="connsiteY29" fmla="*/ 1960685 h 2787162"/>
                <a:gd name="connsiteX30" fmla="*/ 6523892 w 6954715"/>
                <a:gd name="connsiteY30" fmla="*/ 1978270 h 2787162"/>
                <a:gd name="connsiteX31" fmla="*/ 6207369 w 6954715"/>
                <a:gd name="connsiteY31" fmla="*/ 1951893 h 2787162"/>
                <a:gd name="connsiteX32" fmla="*/ 6022731 w 6954715"/>
                <a:gd name="connsiteY32" fmla="*/ 1987062 h 2787162"/>
                <a:gd name="connsiteX33" fmla="*/ 5934808 w 6954715"/>
                <a:gd name="connsiteY33" fmla="*/ 2022231 h 2787162"/>
                <a:gd name="connsiteX34" fmla="*/ 5785338 w 6954715"/>
                <a:gd name="connsiteY34" fmla="*/ 2048608 h 2787162"/>
                <a:gd name="connsiteX35" fmla="*/ 5662246 w 6954715"/>
                <a:gd name="connsiteY35" fmla="*/ 2048608 h 2787162"/>
                <a:gd name="connsiteX36" fmla="*/ 5583115 w 6954715"/>
                <a:gd name="connsiteY36" fmla="*/ 2083777 h 2787162"/>
                <a:gd name="connsiteX37" fmla="*/ 5503985 w 6954715"/>
                <a:gd name="connsiteY37" fmla="*/ 2127739 h 2787162"/>
                <a:gd name="connsiteX38" fmla="*/ 5442438 w 6954715"/>
                <a:gd name="connsiteY38" fmla="*/ 2154116 h 2787162"/>
                <a:gd name="connsiteX39" fmla="*/ 5231423 w 6954715"/>
                <a:gd name="connsiteY39" fmla="*/ 2136531 h 2787162"/>
                <a:gd name="connsiteX40" fmla="*/ 5117123 w 6954715"/>
                <a:gd name="connsiteY40" fmla="*/ 2286000 h 2787162"/>
                <a:gd name="connsiteX41" fmla="*/ 4976446 w 6954715"/>
                <a:gd name="connsiteY41" fmla="*/ 2294793 h 2787162"/>
                <a:gd name="connsiteX42" fmla="*/ 4554415 w 6954715"/>
                <a:gd name="connsiteY42" fmla="*/ 2453054 h 2787162"/>
                <a:gd name="connsiteX43" fmla="*/ 4325815 w 6954715"/>
                <a:gd name="connsiteY43" fmla="*/ 2373924 h 2787162"/>
                <a:gd name="connsiteX0" fmla="*/ 0 w 6954715"/>
                <a:gd name="connsiteY0" fmla="*/ 8793 h 2787162"/>
                <a:gd name="connsiteX1" fmla="*/ 17585 w 6954715"/>
                <a:gd name="connsiteY1" fmla="*/ 2743200 h 2787162"/>
                <a:gd name="connsiteX2" fmla="*/ 254977 w 6954715"/>
                <a:gd name="connsiteY2" fmla="*/ 2716824 h 2787162"/>
                <a:gd name="connsiteX3" fmla="*/ 589085 w 6954715"/>
                <a:gd name="connsiteY3" fmla="*/ 2769577 h 2787162"/>
                <a:gd name="connsiteX4" fmla="*/ 738554 w 6954715"/>
                <a:gd name="connsiteY4" fmla="*/ 2787162 h 2787162"/>
                <a:gd name="connsiteX5" fmla="*/ 870438 w 6954715"/>
                <a:gd name="connsiteY5" fmla="*/ 2787162 h 2787162"/>
                <a:gd name="connsiteX6" fmla="*/ 1151792 w 6954715"/>
                <a:gd name="connsiteY6" fmla="*/ 2778370 h 2787162"/>
                <a:gd name="connsiteX7" fmla="*/ 1301262 w 6954715"/>
                <a:gd name="connsiteY7" fmla="*/ 2769577 h 2787162"/>
                <a:gd name="connsiteX8" fmla="*/ 1521069 w 6954715"/>
                <a:gd name="connsiteY8" fmla="*/ 2655277 h 2787162"/>
                <a:gd name="connsiteX9" fmla="*/ 1767254 w 6954715"/>
                <a:gd name="connsiteY9" fmla="*/ 2391508 h 2787162"/>
                <a:gd name="connsiteX10" fmla="*/ 1846385 w 6954715"/>
                <a:gd name="connsiteY10" fmla="*/ 2338754 h 2787162"/>
                <a:gd name="connsiteX11" fmla="*/ 2224454 w 6954715"/>
                <a:gd name="connsiteY11" fmla="*/ 2259624 h 2787162"/>
                <a:gd name="connsiteX12" fmla="*/ 2576146 w 6954715"/>
                <a:gd name="connsiteY12" fmla="*/ 2180493 h 2787162"/>
                <a:gd name="connsiteX13" fmla="*/ 2699238 w 6954715"/>
                <a:gd name="connsiteY13" fmla="*/ 2136531 h 2787162"/>
                <a:gd name="connsiteX14" fmla="*/ 3288323 w 6954715"/>
                <a:gd name="connsiteY14" fmla="*/ 1811216 h 2787162"/>
                <a:gd name="connsiteX15" fmla="*/ 3437792 w 6954715"/>
                <a:gd name="connsiteY15" fmla="*/ 1767254 h 2787162"/>
                <a:gd name="connsiteX16" fmla="*/ 3719146 w 6954715"/>
                <a:gd name="connsiteY16" fmla="*/ 1705708 h 2787162"/>
                <a:gd name="connsiteX17" fmla="*/ 3903785 w 6954715"/>
                <a:gd name="connsiteY17" fmla="*/ 1582616 h 2787162"/>
                <a:gd name="connsiteX18" fmla="*/ 4097215 w 6954715"/>
                <a:gd name="connsiteY18" fmla="*/ 1477108 h 2787162"/>
                <a:gd name="connsiteX19" fmla="*/ 4255477 w 6954715"/>
                <a:gd name="connsiteY19" fmla="*/ 1424354 h 2787162"/>
                <a:gd name="connsiteX20" fmla="*/ 4607169 w 6954715"/>
                <a:gd name="connsiteY20" fmla="*/ 1345224 h 2787162"/>
                <a:gd name="connsiteX21" fmla="*/ 5319346 w 6954715"/>
                <a:gd name="connsiteY21" fmla="*/ 1195754 h 2787162"/>
                <a:gd name="connsiteX22" fmla="*/ 5600700 w 6954715"/>
                <a:gd name="connsiteY22" fmla="*/ 940777 h 2787162"/>
                <a:gd name="connsiteX23" fmla="*/ 5688623 w 6954715"/>
                <a:gd name="connsiteY23" fmla="*/ 808893 h 2787162"/>
                <a:gd name="connsiteX24" fmla="*/ 5767754 w 6954715"/>
                <a:gd name="connsiteY24" fmla="*/ 615462 h 2787162"/>
                <a:gd name="connsiteX25" fmla="*/ 6031523 w 6954715"/>
                <a:gd name="connsiteY25" fmla="*/ 307731 h 2787162"/>
                <a:gd name="connsiteX26" fmla="*/ 6207369 w 6954715"/>
                <a:gd name="connsiteY26" fmla="*/ 8793 h 2787162"/>
                <a:gd name="connsiteX27" fmla="*/ 6954715 w 6954715"/>
                <a:gd name="connsiteY27" fmla="*/ 0 h 2787162"/>
                <a:gd name="connsiteX28" fmla="*/ 6928338 w 6954715"/>
                <a:gd name="connsiteY28" fmla="*/ 1916724 h 2787162"/>
                <a:gd name="connsiteX29" fmla="*/ 6690946 w 6954715"/>
                <a:gd name="connsiteY29" fmla="*/ 1960685 h 2787162"/>
                <a:gd name="connsiteX30" fmla="*/ 6523892 w 6954715"/>
                <a:gd name="connsiteY30" fmla="*/ 1978270 h 2787162"/>
                <a:gd name="connsiteX31" fmla="*/ 6207369 w 6954715"/>
                <a:gd name="connsiteY31" fmla="*/ 1951893 h 2787162"/>
                <a:gd name="connsiteX32" fmla="*/ 6022731 w 6954715"/>
                <a:gd name="connsiteY32" fmla="*/ 1987062 h 2787162"/>
                <a:gd name="connsiteX33" fmla="*/ 5934808 w 6954715"/>
                <a:gd name="connsiteY33" fmla="*/ 2022231 h 2787162"/>
                <a:gd name="connsiteX34" fmla="*/ 5785338 w 6954715"/>
                <a:gd name="connsiteY34" fmla="*/ 2048608 h 2787162"/>
                <a:gd name="connsiteX35" fmla="*/ 5662246 w 6954715"/>
                <a:gd name="connsiteY35" fmla="*/ 2048608 h 2787162"/>
                <a:gd name="connsiteX36" fmla="*/ 5583115 w 6954715"/>
                <a:gd name="connsiteY36" fmla="*/ 2083777 h 2787162"/>
                <a:gd name="connsiteX37" fmla="*/ 5503985 w 6954715"/>
                <a:gd name="connsiteY37" fmla="*/ 2127739 h 2787162"/>
                <a:gd name="connsiteX38" fmla="*/ 5442438 w 6954715"/>
                <a:gd name="connsiteY38" fmla="*/ 2154116 h 2787162"/>
                <a:gd name="connsiteX39" fmla="*/ 5231423 w 6954715"/>
                <a:gd name="connsiteY39" fmla="*/ 2136531 h 2787162"/>
                <a:gd name="connsiteX40" fmla="*/ 5117123 w 6954715"/>
                <a:gd name="connsiteY40" fmla="*/ 2286000 h 2787162"/>
                <a:gd name="connsiteX41" fmla="*/ 4976446 w 6954715"/>
                <a:gd name="connsiteY41" fmla="*/ 2294793 h 2787162"/>
                <a:gd name="connsiteX42" fmla="*/ 4554415 w 6954715"/>
                <a:gd name="connsiteY42" fmla="*/ 2453054 h 2787162"/>
                <a:gd name="connsiteX0" fmla="*/ 0 w 6954715"/>
                <a:gd name="connsiteY0" fmla="*/ 8793 h 2787162"/>
                <a:gd name="connsiteX1" fmla="*/ 17585 w 6954715"/>
                <a:gd name="connsiteY1" fmla="*/ 2743200 h 2787162"/>
                <a:gd name="connsiteX2" fmla="*/ 254977 w 6954715"/>
                <a:gd name="connsiteY2" fmla="*/ 2716824 h 2787162"/>
                <a:gd name="connsiteX3" fmla="*/ 589085 w 6954715"/>
                <a:gd name="connsiteY3" fmla="*/ 2769577 h 2787162"/>
                <a:gd name="connsiteX4" fmla="*/ 738554 w 6954715"/>
                <a:gd name="connsiteY4" fmla="*/ 2787162 h 2787162"/>
                <a:gd name="connsiteX5" fmla="*/ 870438 w 6954715"/>
                <a:gd name="connsiteY5" fmla="*/ 2787162 h 2787162"/>
                <a:gd name="connsiteX6" fmla="*/ 1151792 w 6954715"/>
                <a:gd name="connsiteY6" fmla="*/ 2778370 h 2787162"/>
                <a:gd name="connsiteX7" fmla="*/ 1301262 w 6954715"/>
                <a:gd name="connsiteY7" fmla="*/ 2769577 h 2787162"/>
                <a:gd name="connsiteX8" fmla="*/ 1521069 w 6954715"/>
                <a:gd name="connsiteY8" fmla="*/ 2655277 h 2787162"/>
                <a:gd name="connsiteX9" fmla="*/ 1767254 w 6954715"/>
                <a:gd name="connsiteY9" fmla="*/ 2391508 h 2787162"/>
                <a:gd name="connsiteX10" fmla="*/ 1846385 w 6954715"/>
                <a:gd name="connsiteY10" fmla="*/ 2338754 h 2787162"/>
                <a:gd name="connsiteX11" fmla="*/ 2224454 w 6954715"/>
                <a:gd name="connsiteY11" fmla="*/ 2259624 h 2787162"/>
                <a:gd name="connsiteX12" fmla="*/ 2576146 w 6954715"/>
                <a:gd name="connsiteY12" fmla="*/ 2180493 h 2787162"/>
                <a:gd name="connsiteX13" fmla="*/ 2699238 w 6954715"/>
                <a:gd name="connsiteY13" fmla="*/ 2136531 h 2787162"/>
                <a:gd name="connsiteX14" fmla="*/ 3288323 w 6954715"/>
                <a:gd name="connsiteY14" fmla="*/ 1811216 h 2787162"/>
                <a:gd name="connsiteX15" fmla="*/ 3437792 w 6954715"/>
                <a:gd name="connsiteY15" fmla="*/ 1767254 h 2787162"/>
                <a:gd name="connsiteX16" fmla="*/ 3719146 w 6954715"/>
                <a:gd name="connsiteY16" fmla="*/ 1705708 h 2787162"/>
                <a:gd name="connsiteX17" fmla="*/ 3903785 w 6954715"/>
                <a:gd name="connsiteY17" fmla="*/ 1582616 h 2787162"/>
                <a:gd name="connsiteX18" fmla="*/ 4097215 w 6954715"/>
                <a:gd name="connsiteY18" fmla="*/ 1477108 h 2787162"/>
                <a:gd name="connsiteX19" fmla="*/ 4255477 w 6954715"/>
                <a:gd name="connsiteY19" fmla="*/ 1424354 h 2787162"/>
                <a:gd name="connsiteX20" fmla="*/ 4607169 w 6954715"/>
                <a:gd name="connsiteY20" fmla="*/ 1345224 h 2787162"/>
                <a:gd name="connsiteX21" fmla="*/ 5319346 w 6954715"/>
                <a:gd name="connsiteY21" fmla="*/ 1195754 h 2787162"/>
                <a:gd name="connsiteX22" fmla="*/ 5600700 w 6954715"/>
                <a:gd name="connsiteY22" fmla="*/ 940777 h 2787162"/>
                <a:gd name="connsiteX23" fmla="*/ 5688623 w 6954715"/>
                <a:gd name="connsiteY23" fmla="*/ 808893 h 2787162"/>
                <a:gd name="connsiteX24" fmla="*/ 5767754 w 6954715"/>
                <a:gd name="connsiteY24" fmla="*/ 615462 h 2787162"/>
                <a:gd name="connsiteX25" fmla="*/ 6031523 w 6954715"/>
                <a:gd name="connsiteY25" fmla="*/ 307731 h 2787162"/>
                <a:gd name="connsiteX26" fmla="*/ 6207369 w 6954715"/>
                <a:gd name="connsiteY26" fmla="*/ 8793 h 2787162"/>
                <a:gd name="connsiteX27" fmla="*/ 6954715 w 6954715"/>
                <a:gd name="connsiteY27" fmla="*/ 0 h 2787162"/>
                <a:gd name="connsiteX28" fmla="*/ 6928338 w 6954715"/>
                <a:gd name="connsiteY28" fmla="*/ 1916724 h 2787162"/>
                <a:gd name="connsiteX29" fmla="*/ 6690946 w 6954715"/>
                <a:gd name="connsiteY29" fmla="*/ 1960685 h 2787162"/>
                <a:gd name="connsiteX30" fmla="*/ 6523892 w 6954715"/>
                <a:gd name="connsiteY30" fmla="*/ 1978270 h 2787162"/>
                <a:gd name="connsiteX31" fmla="*/ 6207369 w 6954715"/>
                <a:gd name="connsiteY31" fmla="*/ 1951893 h 2787162"/>
                <a:gd name="connsiteX32" fmla="*/ 6022731 w 6954715"/>
                <a:gd name="connsiteY32" fmla="*/ 1987062 h 2787162"/>
                <a:gd name="connsiteX33" fmla="*/ 5934808 w 6954715"/>
                <a:gd name="connsiteY33" fmla="*/ 2022231 h 2787162"/>
                <a:gd name="connsiteX34" fmla="*/ 5785338 w 6954715"/>
                <a:gd name="connsiteY34" fmla="*/ 2048608 h 2787162"/>
                <a:gd name="connsiteX35" fmla="*/ 5662246 w 6954715"/>
                <a:gd name="connsiteY35" fmla="*/ 2048608 h 2787162"/>
                <a:gd name="connsiteX36" fmla="*/ 5583115 w 6954715"/>
                <a:gd name="connsiteY36" fmla="*/ 2083777 h 2787162"/>
                <a:gd name="connsiteX37" fmla="*/ 5503985 w 6954715"/>
                <a:gd name="connsiteY37" fmla="*/ 2127739 h 2787162"/>
                <a:gd name="connsiteX38" fmla="*/ 5442438 w 6954715"/>
                <a:gd name="connsiteY38" fmla="*/ 2154116 h 2787162"/>
                <a:gd name="connsiteX39" fmla="*/ 5231423 w 6954715"/>
                <a:gd name="connsiteY39" fmla="*/ 2136531 h 2787162"/>
                <a:gd name="connsiteX40" fmla="*/ 5117123 w 6954715"/>
                <a:gd name="connsiteY40" fmla="*/ 2286000 h 2787162"/>
                <a:gd name="connsiteX41" fmla="*/ 4976446 w 6954715"/>
                <a:gd name="connsiteY41" fmla="*/ 2294793 h 2787162"/>
                <a:gd name="connsiteX0" fmla="*/ 0 w 6954715"/>
                <a:gd name="connsiteY0" fmla="*/ 8793 h 2787162"/>
                <a:gd name="connsiteX1" fmla="*/ 17585 w 6954715"/>
                <a:gd name="connsiteY1" fmla="*/ 2743200 h 2787162"/>
                <a:gd name="connsiteX2" fmla="*/ 254977 w 6954715"/>
                <a:gd name="connsiteY2" fmla="*/ 2716824 h 2787162"/>
                <a:gd name="connsiteX3" fmla="*/ 589085 w 6954715"/>
                <a:gd name="connsiteY3" fmla="*/ 2769577 h 2787162"/>
                <a:gd name="connsiteX4" fmla="*/ 738554 w 6954715"/>
                <a:gd name="connsiteY4" fmla="*/ 2787162 h 2787162"/>
                <a:gd name="connsiteX5" fmla="*/ 870438 w 6954715"/>
                <a:gd name="connsiteY5" fmla="*/ 2787162 h 2787162"/>
                <a:gd name="connsiteX6" fmla="*/ 1151792 w 6954715"/>
                <a:gd name="connsiteY6" fmla="*/ 2778370 h 2787162"/>
                <a:gd name="connsiteX7" fmla="*/ 1301262 w 6954715"/>
                <a:gd name="connsiteY7" fmla="*/ 2769577 h 2787162"/>
                <a:gd name="connsiteX8" fmla="*/ 1521069 w 6954715"/>
                <a:gd name="connsiteY8" fmla="*/ 2655277 h 2787162"/>
                <a:gd name="connsiteX9" fmla="*/ 1767254 w 6954715"/>
                <a:gd name="connsiteY9" fmla="*/ 2391508 h 2787162"/>
                <a:gd name="connsiteX10" fmla="*/ 1846385 w 6954715"/>
                <a:gd name="connsiteY10" fmla="*/ 2338754 h 2787162"/>
                <a:gd name="connsiteX11" fmla="*/ 2224454 w 6954715"/>
                <a:gd name="connsiteY11" fmla="*/ 2259624 h 2787162"/>
                <a:gd name="connsiteX12" fmla="*/ 2576146 w 6954715"/>
                <a:gd name="connsiteY12" fmla="*/ 2180493 h 2787162"/>
                <a:gd name="connsiteX13" fmla="*/ 2699238 w 6954715"/>
                <a:gd name="connsiteY13" fmla="*/ 2136531 h 2787162"/>
                <a:gd name="connsiteX14" fmla="*/ 3288323 w 6954715"/>
                <a:gd name="connsiteY14" fmla="*/ 1811216 h 2787162"/>
                <a:gd name="connsiteX15" fmla="*/ 3437792 w 6954715"/>
                <a:gd name="connsiteY15" fmla="*/ 1767254 h 2787162"/>
                <a:gd name="connsiteX16" fmla="*/ 3719146 w 6954715"/>
                <a:gd name="connsiteY16" fmla="*/ 1705708 h 2787162"/>
                <a:gd name="connsiteX17" fmla="*/ 3903785 w 6954715"/>
                <a:gd name="connsiteY17" fmla="*/ 1582616 h 2787162"/>
                <a:gd name="connsiteX18" fmla="*/ 4097215 w 6954715"/>
                <a:gd name="connsiteY18" fmla="*/ 1477108 h 2787162"/>
                <a:gd name="connsiteX19" fmla="*/ 4255477 w 6954715"/>
                <a:gd name="connsiteY19" fmla="*/ 1424354 h 2787162"/>
                <a:gd name="connsiteX20" fmla="*/ 4607169 w 6954715"/>
                <a:gd name="connsiteY20" fmla="*/ 1345224 h 2787162"/>
                <a:gd name="connsiteX21" fmla="*/ 5319346 w 6954715"/>
                <a:gd name="connsiteY21" fmla="*/ 1195754 h 2787162"/>
                <a:gd name="connsiteX22" fmla="*/ 5600700 w 6954715"/>
                <a:gd name="connsiteY22" fmla="*/ 940777 h 2787162"/>
                <a:gd name="connsiteX23" fmla="*/ 5688623 w 6954715"/>
                <a:gd name="connsiteY23" fmla="*/ 808893 h 2787162"/>
                <a:gd name="connsiteX24" fmla="*/ 5767754 w 6954715"/>
                <a:gd name="connsiteY24" fmla="*/ 615462 h 2787162"/>
                <a:gd name="connsiteX25" fmla="*/ 6031523 w 6954715"/>
                <a:gd name="connsiteY25" fmla="*/ 307731 h 2787162"/>
                <a:gd name="connsiteX26" fmla="*/ 6207369 w 6954715"/>
                <a:gd name="connsiteY26" fmla="*/ 8793 h 2787162"/>
                <a:gd name="connsiteX27" fmla="*/ 6954715 w 6954715"/>
                <a:gd name="connsiteY27" fmla="*/ 0 h 2787162"/>
                <a:gd name="connsiteX28" fmla="*/ 6928338 w 6954715"/>
                <a:gd name="connsiteY28" fmla="*/ 1916724 h 2787162"/>
                <a:gd name="connsiteX29" fmla="*/ 6690946 w 6954715"/>
                <a:gd name="connsiteY29" fmla="*/ 1960685 h 2787162"/>
                <a:gd name="connsiteX30" fmla="*/ 6523892 w 6954715"/>
                <a:gd name="connsiteY30" fmla="*/ 1978270 h 2787162"/>
                <a:gd name="connsiteX31" fmla="*/ 6207369 w 6954715"/>
                <a:gd name="connsiteY31" fmla="*/ 1951893 h 2787162"/>
                <a:gd name="connsiteX32" fmla="*/ 6022731 w 6954715"/>
                <a:gd name="connsiteY32" fmla="*/ 1987062 h 2787162"/>
                <a:gd name="connsiteX33" fmla="*/ 5934808 w 6954715"/>
                <a:gd name="connsiteY33" fmla="*/ 2022231 h 2787162"/>
                <a:gd name="connsiteX34" fmla="*/ 5785338 w 6954715"/>
                <a:gd name="connsiteY34" fmla="*/ 2048608 h 2787162"/>
                <a:gd name="connsiteX35" fmla="*/ 5662246 w 6954715"/>
                <a:gd name="connsiteY35" fmla="*/ 2048608 h 2787162"/>
                <a:gd name="connsiteX36" fmla="*/ 5583115 w 6954715"/>
                <a:gd name="connsiteY36" fmla="*/ 2083777 h 2787162"/>
                <a:gd name="connsiteX37" fmla="*/ 5503985 w 6954715"/>
                <a:gd name="connsiteY37" fmla="*/ 2127739 h 2787162"/>
                <a:gd name="connsiteX38" fmla="*/ 5442438 w 6954715"/>
                <a:gd name="connsiteY38" fmla="*/ 2154116 h 2787162"/>
                <a:gd name="connsiteX39" fmla="*/ 5231423 w 6954715"/>
                <a:gd name="connsiteY39" fmla="*/ 2136531 h 2787162"/>
                <a:gd name="connsiteX40" fmla="*/ 5117123 w 6954715"/>
                <a:gd name="connsiteY40" fmla="*/ 2286000 h 2787162"/>
                <a:gd name="connsiteX0" fmla="*/ 0 w 6954715"/>
                <a:gd name="connsiteY0" fmla="*/ 8793 h 2787162"/>
                <a:gd name="connsiteX1" fmla="*/ 17585 w 6954715"/>
                <a:gd name="connsiteY1" fmla="*/ 2743200 h 2787162"/>
                <a:gd name="connsiteX2" fmla="*/ 254977 w 6954715"/>
                <a:gd name="connsiteY2" fmla="*/ 2716824 h 2787162"/>
                <a:gd name="connsiteX3" fmla="*/ 589085 w 6954715"/>
                <a:gd name="connsiteY3" fmla="*/ 2769577 h 2787162"/>
                <a:gd name="connsiteX4" fmla="*/ 738554 w 6954715"/>
                <a:gd name="connsiteY4" fmla="*/ 2787162 h 2787162"/>
                <a:gd name="connsiteX5" fmla="*/ 870438 w 6954715"/>
                <a:gd name="connsiteY5" fmla="*/ 2787162 h 2787162"/>
                <a:gd name="connsiteX6" fmla="*/ 1151792 w 6954715"/>
                <a:gd name="connsiteY6" fmla="*/ 2778370 h 2787162"/>
                <a:gd name="connsiteX7" fmla="*/ 1301262 w 6954715"/>
                <a:gd name="connsiteY7" fmla="*/ 2769577 h 2787162"/>
                <a:gd name="connsiteX8" fmla="*/ 1521069 w 6954715"/>
                <a:gd name="connsiteY8" fmla="*/ 2655277 h 2787162"/>
                <a:gd name="connsiteX9" fmla="*/ 1767254 w 6954715"/>
                <a:gd name="connsiteY9" fmla="*/ 2391508 h 2787162"/>
                <a:gd name="connsiteX10" fmla="*/ 1846385 w 6954715"/>
                <a:gd name="connsiteY10" fmla="*/ 2338754 h 2787162"/>
                <a:gd name="connsiteX11" fmla="*/ 2224454 w 6954715"/>
                <a:gd name="connsiteY11" fmla="*/ 2259624 h 2787162"/>
                <a:gd name="connsiteX12" fmla="*/ 2576146 w 6954715"/>
                <a:gd name="connsiteY12" fmla="*/ 2180493 h 2787162"/>
                <a:gd name="connsiteX13" fmla="*/ 2699238 w 6954715"/>
                <a:gd name="connsiteY13" fmla="*/ 2136531 h 2787162"/>
                <a:gd name="connsiteX14" fmla="*/ 3288323 w 6954715"/>
                <a:gd name="connsiteY14" fmla="*/ 1811216 h 2787162"/>
                <a:gd name="connsiteX15" fmla="*/ 3437792 w 6954715"/>
                <a:gd name="connsiteY15" fmla="*/ 1767254 h 2787162"/>
                <a:gd name="connsiteX16" fmla="*/ 3719146 w 6954715"/>
                <a:gd name="connsiteY16" fmla="*/ 1705708 h 2787162"/>
                <a:gd name="connsiteX17" fmla="*/ 3903785 w 6954715"/>
                <a:gd name="connsiteY17" fmla="*/ 1582616 h 2787162"/>
                <a:gd name="connsiteX18" fmla="*/ 4097215 w 6954715"/>
                <a:gd name="connsiteY18" fmla="*/ 1477108 h 2787162"/>
                <a:gd name="connsiteX19" fmla="*/ 4255477 w 6954715"/>
                <a:gd name="connsiteY19" fmla="*/ 1424354 h 2787162"/>
                <a:gd name="connsiteX20" fmla="*/ 4607169 w 6954715"/>
                <a:gd name="connsiteY20" fmla="*/ 1345224 h 2787162"/>
                <a:gd name="connsiteX21" fmla="*/ 5319346 w 6954715"/>
                <a:gd name="connsiteY21" fmla="*/ 1195754 h 2787162"/>
                <a:gd name="connsiteX22" fmla="*/ 5600700 w 6954715"/>
                <a:gd name="connsiteY22" fmla="*/ 940777 h 2787162"/>
                <a:gd name="connsiteX23" fmla="*/ 5688623 w 6954715"/>
                <a:gd name="connsiteY23" fmla="*/ 808893 h 2787162"/>
                <a:gd name="connsiteX24" fmla="*/ 5767754 w 6954715"/>
                <a:gd name="connsiteY24" fmla="*/ 615462 h 2787162"/>
                <a:gd name="connsiteX25" fmla="*/ 6031523 w 6954715"/>
                <a:gd name="connsiteY25" fmla="*/ 307731 h 2787162"/>
                <a:gd name="connsiteX26" fmla="*/ 6207369 w 6954715"/>
                <a:gd name="connsiteY26" fmla="*/ 8793 h 2787162"/>
                <a:gd name="connsiteX27" fmla="*/ 6954715 w 6954715"/>
                <a:gd name="connsiteY27" fmla="*/ 0 h 2787162"/>
                <a:gd name="connsiteX28" fmla="*/ 6928338 w 6954715"/>
                <a:gd name="connsiteY28" fmla="*/ 1916724 h 2787162"/>
                <a:gd name="connsiteX29" fmla="*/ 6690946 w 6954715"/>
                <a:gd name="connsiteY29" fmla="*/ 1960685 h 2787162"/>
                <a:gd name="connsiteX30" fmla="*/ 6523892 w 6954715"/>
                <a:gd name="connsiteY30" fmla="*/ 1978270 h 2787162"/>
                <a:gd name="connsiteX31" fmla="*/ 6207369 w 6954715"/>
                <a:gd name="connsiteY31" fmla="*/ 1951893 h 2787162"/>
                <a:gd name="connsiteX32" fmla="*/ 6022731 w 6954715"/>
                <a:gd name="connsiteY32" fmla="*/ 1987062 h 2787162"/>
                <a:gd name="connsiteX33" fmla="*/ 5934808 w 6954715"/>
                <a:gd name="connsiteY33" fmla="*/ 2022231 h 2787162"/>
                <a:gd name="connsiteX34" fmla="*/ 5785338 w 6954715"/>
                <a:gd name="connsiteY34" fmla="*/ 2048608 h 2787162"/>
                <a:gd name="connsiteX35" fmla="*/ 5662246 w 6954715"/>
                <a:gd name="connsiteY35" fmla="*/ 2048608 h 2787162"/>
                <a:gd name="connsiteX36" fmla="*/ 5583115 w 6954715"/>
                <a:gd name="connsiteY36" fmla="*/ 2083777 h 2787162"/>
                <a:gd name="connsiteX37" fmla="*/ 5503985 w 6954715"/>
                <a:gd name="connsiteY37" fmla="*/ 2127739 h 2787162"/>
                <a:gd name="connsiteX38" fmla="*/ 5442438 w 6954715"/>
                <a:gd name="connsiteY38" fmla="*/ 2154116 h 2787162"/>
                <a:gd name="connsiteX39" fmla="*/ 5231423 w 6954715"/>
                <a:gd name="connsiteY39" fmla="*/ 2136531 h 2787162"/>
                <a:gd name="connsiteX0" fmla="*/ 0 w 6954715"/>
                <a:gd name="connsiteY0" fmla="*/ 8793 h 2787162"/>
                <a:gd name="connsiteX1" fmla="*/ 17585 w 6954715"/>
                <a:gd name="connsiteY1" fmla="*/ 2743200 h 2787162"/>
                <a:gd name="connsiteX2" fmla="*/ 254977 w 6954715"/>
                <a:gd name="connsiteY2" fmla="*/ 2716824 h 2787162"/>
                <a:gd name="connsiteX3" fmla="*/ 589085 w 6954715"/>
                <a:gd name="connsiteY3" fmla="*/ 2769577 h 2787162"/>
                <a:gd name="connsiteX4" fmla="*/ 738554 w 6954715"/>
                <a:gd name="connsiteY4" fmla="*/ 2787162 h 2787162"/>
                <a:gd name="connsiteX5" fmla="*/ 870438 w 6954715"/>
                <a:gd name="connsiteY5" fmla="*/ 2787162 h 2787162"/>
                <a:gd name="connsiteX6" fmla="*/ 1151792 w 6954715"/>
                <a:gd name="connsiteY6" fmla="*/ 2778370 h 2787162"/>
                <a:gd name="connsiteX7" fmla="*/ 1301262 w 6954715"/>
                <a:gd name="connsiteY7" fmla="*/ 2769577 h 2787162"/>
                <a:gd name="connsiteX8" fmla="*/ 1521069 w 6954715"/>
                <a:gd name="connsiteY8" fmla="*/ 2655277 h 2787162"/>
                <a:gd name="connsiteX9" fmla="*/ 1767254 w 6954715"/>
                <a:gd name="connsiteY9" fmla="*/ 2391508 h 2787162"/>
                <a:gd name="connsiteX10" fmla="*/ 1846385 w 6954715"/>
                <a:gd name="connsiteY10" fmla="*/ 2338754 h 2787162"/>
                <a:gd name="connsiteX11" fmla="*/ 2224454 w 6954715"/>
                <a:gd name="connsiteY11" fmla="*/ 2259624 h 2787162"/>
                <a:gd name="connsiteX12" fmla="*/ 2576146 w 6954715"/>
                <a:gd name="connsiteY12" fmla="*/ 2180493 h 2787162"/>
                <a:gd name="connsiteX13" fmla="*/ 2699238 w 6954715"/>
                <a:gd name="connsiteY13" fmla="*/ 2136531 h 2787162"/>
                <a:gd name="connsiteX14" fmla="*/ 3288323 w 6954715"/>
                <a:gd name="connsiteY14" fmla="*/ 1811216 h 2787162"/>
                <a:gd name="connsiteX15" fmla="*/ 3437792 w 6954715"/>
                <a:gd name="connsiteY15" fmla="*/ 1767254 h 2787162"/>
                <a:gd name="connsiteX16" fmla="*/ 3719146 w 6954715"/>
                <a:gd name="connsiteY16" fmla="*/ 1705708 h 2787162"/>
                <a:gd name="connsiteX17" fmla="*/ 3903785 w 6954715"/>
                <a:gd name="connsiteY17" fmla="*/ 1582616 h 2787162"/>
                <a:gd name="connsiteX18" fmla="*/ 4097215 w 6954715"/>
                <a:gd name="connsiteY18" fmla="*/ 1477108 h 2787162"/>
                <a:gd name="connsiteX19" fmla="*/ 4255477 w 6954715"/>
                <a:gd name="connsiteY19" fmla="*/ 1424354 h 2787162"/>
                <a:gd name="connsiteX20" fmla="*/ 4607169 w 6954715"/>
                <a:gd name="connsiteY20" fmla="*/ 1345224 h 2787162"/>
                <a:gd name="connsiteX21" fmla="*/ 5319346 w 6954715"/>
                <a:gd name="connsiteY21" fmla="*/ 1195754 h 2787162"/>
                <a:gd name="connsiteX22" fmla="*/ 5600700 w 6954715"/>
                <a:gd name="connsiteY22" fmla="*/ 940777 h 2787162"/>
                <a:gd name="connsiteX23" fmla="*/ 5688623 w 6954715"/>
                <a:gd name="connsiteY23" fmla="*/ 808893 h 2787162"/>
                <a:gd name="connsiteX24" fmla="*/ 5767754 w 6954715"/>
                <a:gd name="connsiteY24" fmla="*/ 615462 h 2787162"/>
                <a:gd name="connsiteX25" fmla="*/ 6031523 w 6954715"/>
                <a:gd name="connsiteY25" fmla="*/ 307731 h 2787162"/>
                <a:gd name="connsiteX26" fmla="*/ 6207369 w 6954715"/>
                <a:gd name="connsiteY26" fmla="*/ 8793 h 2787162"/>
                <a:gd name="connsiteX27" fmla="*/ 6954715 w 6954715"/>
                <a:gd name="connsiteY27" fmla="*/ 0 h 2787162"/>
                <a:gd name="connsiteX28" fmla="*/ 6928338 w 6954715"/>
                <a:gd name="connsiteY28" fmla="*/ 1916724 h 2787162"/>
                <a:gd name="connsiteX29" fmla="*/ 6690946 w 6954715"/>
                <a:gd name="connsiteY29" fmla="*/ 1960685 h 2787162"/>
                <a:gd name="connsiteX30" fmla="*/ 6523892 w 6954715"/>
                <a:gd name="connsiteY30" fmla="*/ 1978270 h 2787162"/>
                <a:gd name="connsiteX31" fmla="*/ 6207369 w 6954715"/>
                <a:gd name="connsiteY31" fmla="*/ 1951893 h 2787162"/>
                <a:gd name="connsiteX32" fmla="*/ 6022731 w 6954715"/>
                <a:gd name="connsiteY32" fmla="*/ 1987062 h 2787162"/>
                <a:gd name="connsiteX33" fmla="*/ 5934808 w 6954715"/>
                <a:gd name="connsiteY33" fmla="*/ 2022231 h 2787162"/>
                <a:gd name="connsiteX34" fmla="*/ 5785338 w 6954715"/>
                <a:gd name="connsiteY34" fmla="*/ 2048608 h 2787162"/>
                <a:gd name="connsiteX35" fmla="*/ 5662246 w 6954715"/>
                <a:gd name="connsiteY35" fmla="*/ 2048608 h 2787162"/>
                <a:gd name="connsiteX36" fmla="*/ 5583115 w 6954715"/>
                <a:gd name="connsiteY36" fmla="*/ 2083777 h 2787162"/>
                <a:gd name="connsiteX37" fmla="*/ 5503985 w 6954715"/>
                <a:gd name="connsiteY37" fmla="*/ 2127739 h 2787162"/>
                <a:gd name="connsiteX38" fmla="*/ 5442438 w 6954715"/>
                <a:gd name="connsiteY38" fmla="*/ 2154116 h 2787162"/>
                <a:gd name="connsiteX0" fmla="*/ 0 w 6954715"/>
                <a:gd name="connsiteY0" fmla="*/ 8793 h 2787162"/>
                <a:gd name="connsiteX1" fmla="*/ 17585 w 6954715"/>
                <a:gd name="connsiteY1" fmla="*/ 2743200 h 2787162"/>
                <a:gd name="connsiteX2" fmla="*/ 254977 w 6954715"/>
                <a:gd name="connsiteY2" fmla="*/ 2716824 h 2787162"/>
                <a:gd name="connsiteX3" fmla="*/ 589085 w 6954715"/>
                <a:gd name="connsiteY3" fmla="*/ 2769577 h 2787162"/>
                <a:gd name="connsiteX4" fmla="*/ 738554 w 6954715"/>
                <a:gd name="connsiteY4" fmla="*/ 2787162 h 2787162"/>
                <a:gd name="connsiteX5" fmla="*/ 870438 w 6954715"/>
                <a:gd name="connsiteY5" fmla="*/ 2787162 h 2787162"/>
                <a:gd name="connsiteX6" fmla="*/ 1151792 w 6954715"/>
                <a:gd name="connsiteY6" fmla="*/ 2778370 h 2787162"/>
                <a:gd name="connsiteX7" fmla="*/ 1301262 w 6954715"/>
                <a:gd name="connsiteY7" fmla="*/ 2769577 h 2787162"/>
                <a:gd name="connsiteX8" fmla="*/ 1521069 w 6954715"/>
                <a:gd name="connsiteY8" fmla="*/ 2655277 h 2787162"/>
                <a:gd name="connsiteX9" fmla="*/ 1767254 w 6954715"/>
                <a:gd name="connsiteY9" fmla="*/ 2391508 h 2787162"/>
                <a:gd name="connsiteX10" fmla="*/ 1846385 w 6954715"/>
                <a:gd name="connsiteY10" fmla="*/ 2338754 h 2787162"/>
                <a:gd name="connsiteX11" fmla="*/ 2224454 w 6954715"/>
                <a:gd name="connsiteY11" fmla="*/ 2259624 h 2787162"/>
                <a:gd name="connsiteX12" fmla="*/ 2576146 w 6954715"/>
                <a:gd name="connsiteY12" fmla="*/ 2180493 h 2787162"/>
                <a:gd name="connsiteX13" fmla="*/ 2699238 w 6954715"/>
                <a:gd name="connsiteY13" fmla="*/ 2136531 h 2787162"/>
                <a:gd name="connsiteX14" fmla="*/ 3288323 w 6954715"/>
                <a:gd name="connsiteY14" fmla="*/ 1811216 h 2787162"/>
                <a:gd name="connsiteX15" fmla="*/ 3437792 w 6954715"/>
                <a:gd name="connsiteY15" fmla="*/ 1767254 h 2787162"/>
                <a:gd name="connsiteX16" fmla="*/ 3719146 w 6954715"/>
                <a:gd name="connsiteY16" fmla="*/ 1705708 h 2787162"/>
                <a:gd name="connsiteX17" fmla="*/ 3903785 w 6954715"/>
                <a:gd name="connsiteY17" fmla="*/ 1582616 h 2787162"/>
                <a:gd name="connsiteX18" fmla="*/ 4097215 w 6954715"/>
                <a:gd name="connsiteY18" fmla="*/ 1477108 h 2787162"/>
                <a:gd name="connsiteX19" fmla="*/ 4255477 w 6954715"/>
                <a:gd name="connsiteY19" fmla="*/ 1424354 h 2787162"/>
                <a:gd name="connsiteX20" fmla="*/ 4607169 w 6954715"/>
                <a:gd name="connsiteY20" fmla="*/ 1345224 h 2787162"/>
                <a:gd name="connsiteX21" fmla="*/ 5319346 w 6954715"/>
                <a:gd name="connsiteY21" fmla="*/ 1195754 h 2787162"/>
                <a:gd name="connsiteX22" fmla="*/ 5600700 w 6954715"/>
                <a:gd name="connsiteY22" fmla="*/ 940777 h 2787162"/>
                <a:gd name="connsiteX23" fmla="*/ 5688623 w 6954715"/>
                <a:gd name="connsiteY23" fmla="*/ 808893 h 2787162"/>
                <a:gd name="connsiteX24" fmla="*/ 5767754 w 6954715"/>
                <a:gd name="connsiteY24" fmla="*/ 615462 h 2787162"/>
                <a:gd name="connsiteX25" fmla="*/ 6031523 w 6954715"/>
                <a:gd name="connsiteY25" fmla="*/ 307731 h 2787162"/>
                <a:gd name="connsiteX26" fmla="*/ 6207369 w 6954715"/>
                <a:gd name="connsiteY26" fmla="*/ 8793 h 2787162"/>
                <a:gd name="connsiteX27" fmla="*/ 6954715 w 6954715"/>
                <a:gd name="connsiteY27" fmla="*/ 0 h 2787162"/>
                <a:gd name="connsiteX28" fmla="*/ 6928338 w 6954715"/>
                <a:gd name="connsiteY28" fmla="*/ 1916724 h 2787162"/>
                <a:gd name="connsiteX29" fmla="*/ 6690946 w 6954715"/>
                <a:gd name="connsiteY29" fmla="*/ 1960685 h 2787162"/>
                <a:gd name="connsiteX30" fmla="*/ 6523892 w 6954715"/>
                <a:gd name="connsiteY30" fmla="*/ 1978270 h 2787162"/>
                <a:gd name="connsiteX31" fmla="*/ 6207369 w 6954715"/>
                <a:gd name="connsiteY31" fmla="*/ 1951893 h 2787162"/>
                <a:gd name="connsiteX32" fmla="*/ 6022731 w 6954715"/>
                <a:gd name="connsiteY32" fmla="*/ 1987062 h 2787162"/>
                <a:gd name="connsiteX33" fmla="*/ 5934808 w 6954715"/>
                <a:gd name="connsiteY33" fmla="*/ 2022231 h 2787162"/>
                <a:gd name="connsiteX34" fmla="*/ 5785338 w 6954715"/>
                <a:gd name="connsiteY34" fmla="*/ 2048608 h 2787162"/>
                <a:gd name="connsiteX35" fmla="*/ 5662246 w 6954715"/>
                <a:gd name="connsiteY35" fmla="*/ 2048608 h 2787162"/>
                <a:gd name="connsiteX36" fmla="*/ 5583115 w 6954715"/>
                <a:gd name="connsiteY36" fmla="*/ 2083777 h 2787162"/>
                <a:gd name="connsiteX37" fmla="*/ 5503985 w 6954715"/>
                <a:gd name="connsiteY37" fmla="*/ 2127739 h 2787162"/>
                <a:gd name="connsiteX0" fmla="*/ 0 w 6954715"/>
                <a:gd name="connsiteY0" fmla="*/ 8793 h 2787162"/>
                <a:gd name="connsiteX1" fmla="*/ 17585 w 6954715"/>
                <a:gd name="connsiteY1" fmla="*/ 2743200 h 2787162"/>
                <a:gd name="connsiteX2" fmla="*/ 254977 w 6954715"/>
                <a:gd name="connsiteY2" fmla="*/ 2716824 h 2787162"/>
                <a:gd name="connsiteX3" fmla="*/ 589085 w 6954715"/>
                <a:gd name="connsiteY3" fmla="*/ 2769577 h 2787162"/>
                <a:gd name="connsiteX4" fmla="*/ 738554 w 6954715"/>
                <a:gd name="connsiteY4" fmla="*/ 2787162 h 2787162"/>
                <a:gd name="connsiteX5" fmla="*/ 870438 w 6954715"/>
                <a:gd name="connsiteY5" fmla="*/ 2787162 h 2787162"/>
                <a:gd name="connsiteX6" fmla="*/ 1151792 w 6954715"/>
                <a:gd name="connsiteY6" fmla="*/ 2778370 h 2787162"/>
                <a:gd name="connsiteX7" fmla="*/ 1301262 w 6954715"/>
                <a:gd name="connsiteY7" fmla="*/ 2769577 h 2787162"/>
                <a:gd name="connsiteX8" fmla="*/ 1521069 w 6954715"/>
                <a:gd name="connsiteY8" fmla="*/ 2655277 h 2787162"/>
                <a:gd name="connsiteX9" fmla="*/ 1767254 w 6954715"/>
                <a:gd name="connsiteY9" fmla="*/ 2391508 h 2787162"/>
                <a:gd name="connsiteX10" fmla="*/ 1846385 w 6954715"/>
                <a:gd name="connsiteY10" fmla="*/ 2338754 h 2787162"/>
                <a:gd name="connsiteX11" fmla="*/ 2224454 w 6954715"/>
                <a:gd name="connsiteY11" fmla="*/ 2259624 h 2787162"/>
                <a:gd name="connsiteX12" fmla="*/ 2576146 w 6954715"/>
                <a:gd name="connsiteY12" fmla="*/ 2180493 h 2787162"/>
                <a:gd name="connsiteX13" fmla="*/ 2699238 w 6954715"/>
                <a:gd name="connsiteY13" fmla="*/ 2136531 h 2787162"/>
                <a:gd name="connsiteX14" fmla="*/ 3288323 w 6954715"/>
                <a:gd name="connsiteY14" fmla="*/ 1811216 h 2787162"/>
                <a:gd name="connsiteX15" fmla="*/ 3437792 w 6954715"/>
                <a:gd name="connsiteY15" fmla="*/ 1767254 h 2787162"/>
                <a:gd name="connsiteX16" fmla="*/ 3719146 w 6954715"/>
                <a:gd name="connsiteY16" fmla="*/ 1705708 h 2787162"/>
                <a:gd name="connsiteX17" fmla="*/ 3903785 w 6954715"/>
                <a:gd name="connsiteY17" fmla="*/ 1582616 h 2787162"/>
                <a:gd name="connsiteX18" fmla="*/ 4097215 w 6954715"/>
                <a:gd name="connsiteY18" fmla="*/ 1477108 h 2787162"/>
                <a:gd name="connsiteX19" fmla="*/ 4255477 w 6954715"/>
                <a:gd name="connsiteY19" fmla="*/ 1424354 h 2787162"/>
                <a:gd name="connsiteX20" fmla="*/ 4607169 w 6954715"/>
                <a:gd name="connsiteY20" fmla="*/ 1345224 h 2787162"/>
                <a:gd name="connsiteX21" fmla="*/ 5319346 w 6954715"/>
                <a:gd name="connsiteY21" fmla="*/ 1195754 h 2787162"/>
                <a:gd name="connsiteX22" fmla="*/ 5600700 w 6954715"/>
                <a:gd name="connsiteY22" fmla="*/ 940777 h 2787162"/>
                <a:gd name="connsiteX23" fmla="*/ 5688623 w 6954715"/>
                <a:gd name="connsiteY23" fmla="*/ 808893 h 2787162"/>
                <a:gd name="connsiteX24" fmla="*/ 5767754 w 6954715"/>
                <a:gd name="connsiteY24" fmla="*/ 615462 h 2787162"/>
                <a:gd name="connsiteX25" fmla="*/ 6031523 w 6954715"/>
                <a:gd name="connsiteY25" fmla="*/ 307731 h 2787162"/>
                <a:gd name="connsiteX26" fmla="*/ 6207369 w 6954715"/>
                <a:gd name="connsiteY26" fmla="*/ 8793 h 2787162"/>
                <a:gd name="connsiteX27" fmla="*/ 6954715 w 6954715"/>
                <a:gd name="connsiteY27" fmla="*/ 0 h 2787162"/>
                <a:gd name="connsiteX28" fmla="*/ 6928338 w 6954715"/>
                <a:gd name="connsiteY28" fmla="*/ 1916724 h 2787162"/>
                <a:gd name="connsiteX29" fmla="*/ 6690946 w 6954715"/>
                <a:gd name="connsiteY29" fmla="*/ 1960685 h 2787162"/>
                <a:gd name="connsiteX30" fmla="*/ 6523892 w 6954715"/>
                <a:gd name="connsiteY30" fmla="*/ 1978270 h 2787162"/>
                <a:gd name="connsiteX31" fmla="*/ 6207369 w 6954715"/>
                <a:gd name="connsiteY31" fmla="*/ 1951893 h 2787162"/>
                <a:gd name="connsiteX32" fmla="*/ 6022731 w 6954715"/>
                <a:gd name="connsiteY32" fmla="*/ 1987062 h 2787162"/>
                <a:gd name="connsiteX33" fmla="*/ 5934808 w 6954715"/>
                <a:gd name="connsiteY33" fmla="*/ 2022231 h 2787162"/>
                <a:gd name="connsiteX34" fmla="*/ 5785338 w 6954715"/>
                <a:gd name="connsiteY34" fmla="*/ 2048608 h 2787162"/>
                <a:gd name="connsiteX35" fmla="*/ 5662246 w 6954715"/>
                <a:gd name="connsiteY35" fmla="*/ 2048608 h 2787162"/>
                <a:gd name="connsiteX36" fmla="*/ 5583115 w 6954715"/>
                <a:gd name="connsiteY36" fmla="*/ 2083777 h 2787162"/>
                <a:gd name="connsiteX0" fmla="*/ 0 w 6954715"/>
                <a:gd name="connsiteY0" fmla="*/ 8793 h 2787162"/>
                <a:gd name="connsiteX1" fmla="*/ 17585 w 6954715"/>
                <a:gd name="connsiteY1" fmla="*/ 2743200 h 2787162"/>
                <a:gd name="connsiteX2" fmla="*/ 254977 w 6954715"/>
                <a:gd name="connsiteY2" fmla="*/ 2716824 h 2787162"/>
                <a:gd name="connsiteX3" fmla="*/ 589085 w 6954715"/>
                <a:gd name="connsiteY3" fmla="*/ 2769577 h 2787162"/>
                <a:gd name="connsiteX4" fmla="*/ 738554 w 6954715"/>
                <a:gd name="connsiteY4" fmla="*/ 2787162 h 2787162"/>
                <a:gd name="connsiteX5" fmla="*/ 870438 w 6954715"/>
                <a:gd name="connsiteY5" fmla="*/ 2787162 h 2787162"/>
                <a:gd name="connsiteX6" fmla="*/ 1151792 w 6954715"/>
                <a:gd name="connsiteY6" fmla="*/ 2778370 h 2787162"/>
                <a:gd name="connsiteX7" fmla="*/ 1301262 w 6954715"/>
                <a:gd name="connsiteY7" fmla="*/ 2769577 h 2787162"/>
                <a:gd name="connsiteX8" fmla="*/ 1521069 w 6954715"/>
                <a:gd name="connsiteY8" fmla="*/ 2655277 h 2787162"/>
                <a:gd name="connsiteX9" fmla="*/ 1767254 w 6954715"/>
                <a:gd name="connsiteY9" fmla="*/ 2391508 h 2787162"/>
                <a:gd name="connsiteX10" fmla="*/ 1846385 w 6954715"/>
                <a:gd name="connsiteY10" fmla="*/ 2338754 h 2787162"/>
                <a:gd name="connsiteX11" fmla="*/ 2224454 w 6954715"/>
                <a:gd name="connsiteY11" fmla="*/ 2259624 h 2787162"/>
                <a:gd name="connsiteX12" fmla="*/ 2576146 w 6954715"/>
                <a:gd name="connsiteY12" fmla="*/ 2180493 h 2787162"/>
                <a:gd name="connsiteX13" fmla="*/ 2699238 w 6954715"/>
                <a:gd name="connsiteY13" fmla="*/ 2136531 h 2787162"/>
                <a:gd name="connsiteX14" fmla="*/ 3288323 w 6954715"/>
                <a:gd name="connsiteY14" fmla="*/ 1811216 h 2787162"/>
                <a:gd name="connsiteX15" fmla="*/ 3437792 w 6954715"/>
                <a:gd name="connsiteY15" fmla="*/ 1767254 h 2787162"/>
                <a:gd name="connsiteX16" fmla="*/ 3719146 w 6954715"/>
                <a:gd name="connsiteY16" fmla="*/ 1705708 h 2787162"/>
                <a:gd name="connsiteX17" fmla="*/ 3903785 w 6954715"/>
                <a:gd name="connsiteY17" fmla="*/ 1582616 h 2787162"/>
                <a:gd name="connsiteX18" fmla="*/ 4097215 w 6954715"/>
                <a:gd name="connsiteY18" fmla="*/ 1477108 h 2787162"/>
                <a:gd name="connsiteX19" fmla="*/ 4255477 w 6954715"/>
                <a:gd name="connsiteY19" fmla="*/ 1424354 h 2787162"/>
                <a:gd name="connsiteX20" fmla="*/ 4607169 w 6954715"/>
                <a:gd name="connsiteY20" fmla="*/ 1345224 h 2787162"/>
                <a:gd name="connsiteX21" fmla="*/ 5319346 w 6954715"/>
                <a:gd name="connsiteY21" fmla="*/ 1195754 h 2787162"/>
                <a:gd name="connsiteX22" fmla="*/ 5600700 w 6954715"/>
                <a:gd name="connsiteY22" fmla="*/ 940777 h 2787162"/>
                <a:gd name="connsiteX23" fmla="*/ 5688623 w 6954715"/>
                <a:gd name="connsiteY23" fmla="*/ 808893 h 2787162"/>
                <a:gd name="connsiteX24" fmla="*/ 5767754 w 6954715"/>
                <a:gd name="connsiteY24" fmla="*/ 615462 h 2787162"/>
                <a:gd name="connsiteX25" fmla="*/ 6031523 w 6954715"/>
                <a:gd name="connsiteY25" fmla="*/ 307731 h 2787162"/>
                <a:gd name="connsiteX26" fmla="*/ 6207369 w 6954715"/>
                <a:gd name="connsiteY26" fmla="*/ 8793 h 2787162"/>
                <a:gd name="connsiteX27" fmla="*/ 6954715 w 6954715"/>
                <a:gd name="connsiteY27" fmla="*/ 0 h 2787162"/>
                <a:gd name="connsiteX28" fmla="*/ 6928338 w 6954715"/>
                <a:gd name="connsiteY28" fmla="*/ 1916724 h 2787162"/>
                <a:gd name="connsiteX29" fmla="*/ 6690946 w 6954715"/>
                <a:gd name="connsiteY29" fmla="*/ 1960685 h 2787162"/>
                <a:gd name="connsiteX30" fmla="*/ 6523892 w 6954715"/>
                <a:gd name="connsiteY30" fmla="*/ 1978270 h 2787162"/>
                <a:gd name="connsiteX31" fmla="*/ 6207369 w 6954715"/>
                <a:gd name="connsiteY31" fmla="*/ 1951893 h 2787162"/>
                <a:gd name="connsiteX32" fmla="*/ 6022731 w 6954715"/>
                <a:gd name="connsiteY32" fmla="*/ 1987062 h 2787162"/>
                <a:gd name="connsiteX33" fmla="*/ 5934808 w 6954715"/>
                <a:gd name="connsiteY33" fmla="*/ 2022231 h 2787162"/>
                <a:gd name="connsiteX34" fmla="*/ 5785338 w 6954715"/>
                <a:gd name="connsiteY34" fmla="*/ 2048608 h 2787162"/>
                <a:gd name="connsiteX35" fmla="*/ 5662246 w 6954715"/>
                <a:gd name="connsiteY35" fmla="*/ 2048608 h 2787162"/>
                <a:gd name="connsiteX0" fmla="*/ 0 w 6954715"/>
                <a:gd name="connsiteY0" fmla="*/ 8793 h 2787162"/>
                <a:gd name="connsiteX1" fmla="*/ 17585 w 6954715"/>
                <a:gd name="connsiteY1" fmla="*/ 2743200 h 2787162"/>
                <a:gd name="connsiteX2" fmla="*/ 254977 w 6954715"/>
                <a:gd name="connsiteY2" fmla="*/ 2716824 h 2787162"/>
                <a:gd name="connsiteX3" fmla="*/ 589085 w 6954715"/>
                <a:gd name="connsiteY3" fmla="*/ 2769577 h 2787162"/>
                <a:gd name="connsiteX4" fmla="*/ 738554 w 6954715"/>
                <a:gd name="connsiteY4" fmla="*/ 2787162 h 2787162"/>
                <a:gd name="connsiteX5" fmla="*/ 870438 w 6954715"/>
                <a:gd name="connsiteY5" fmla="*/ 2787162 h 2787162"/>
                <a:gd name="connsiteX6" fmla="*/ 1151792 w 6954715"/>
                <a:gd name="connsiteY6" fmla="*/ 2778370 h 2787162"/>
                <a:gd name="connsiteX7" fmla="*/ 1301262 w 6954715"/>
                <a:gd name="connsiteY7" fmla="*/ 2769577 h 2787162"/>
                <a:gd name="connsiteX8" fmla="*/ 1521069 w 6954715"/>
                <a:gd name="connsiteY8" fmla="*/ 2655277 h 2787162"/>
                <a:gd name="connsiteX9" fmla="*/ 1767254 w 6954715"/>
                <a:gd name="connsiteY9" fmla="*/ 2391508 h 2787162"/>
                <a:gd name="connsiteX10" fmla="*/ 1846385 w 6954715"/>
                <a:gd name="connsiteY10" fmla="*/ 2338754 h 2787162"/>
                <a:gd name="connsiteX11" fmla="*/ 2224454 w 6954715"/>
                <a:gd name="connsiteY11" fmla="*/ 2259624 h 2787162"/>
                <a:gd name="connsiteX12" fmla="*/ 2576146 w 6954715"/>
                <a:gd name="connsiteY12" fmla="*/ 2180493 h 2787162"/>
                <a:gd name="connsiteX13" fmla="*/ 2699238 w 6954715"/>
                <a:gd name="connsiteY13" fmla="*/ 2136531 h 2787162"/>
                <a:gd name="connsiteX14" fmla="*/ 3288323 w 6954715"/>
                <a:gd name="connsiteY14" fmla="*/ 1811216 h 2787162"/>
                <a:gd name="connsiteX15" fmla="*/ 3437792 w 6954715"/>
                <a:gd name="connsiteY15" fmla="*/ 1767254 h 2787162"/>
                <a:gd name="connsiteX16" fmla="*/ 3719146 w 6954715"/>
                <a:gd name="connsiteY16" fmla="*/ 1705708 h 2787162"/>
                <a:gd name="connsiteX17" fmla="*/ 3903785 w 6954715"/>
                <a:gd name="connsiteY17" fmla="*/ 1582616 h 2787162"/>
                <a:gd name="connsiteX18" fmla="*/ 4097215 w 6954715"/>
                <a:gd name="connsiteY18" fmla="*/ 1477108 h 2787162"/>
                <a:gd name="connsiteX19" fmla="*/ 4255477 w 6954715"/>
                <a:gd name="connsiteY19" fmla="*/ 1424354 h 2787162"/>
                <a:gd name="connsiteX20" fmla="*/ 4607169 w 6954715"/>
                <a:gd name="connsiteY20" fmla="*/ 1345224 h 2787162"/>
                <a:gd name="connsiteX21" fmla="*/ 5319346 w 6954715"/>
                <a:gd name="connsiteY21" fmla="*/ 1195754 h 2787162"/>
                <a:gd name="connsiteX22" fmla="*/ 5600700 w 6954715"/>
                <a:gd name="connsiteY22" fmla="*/ 940777 h 2787162"/>
                <a:gd name="connsiteX23" fmla="*/ 5688623 w 6954715"/>
                <a:gd name="connsiteY23" fmla="*/ 808893 h 2787162"/>
                <a:gd name="connsiteX24" fmla="*/ 5767754 w 6954715"/>
                <a:gd name="connsiteY24" fmla="*/ 615462 h 2787162"/>
                <a:gd name="connsiteX25" fmla="*/ 6031523 w 6954715"/>
                <a:gd name="connsiteY25" fmla="*/ 307731 h 2787162"/>
                <a:gd name="connsiteX26" fmla="*/ 6207369 w 6954715"/>
                <a:gd name="connsiteY26" fmla="*/ 8793 h 2787162"/>
                <a:gd name="connsiteX27" fmla="*/ 6954715 w 6954715"/>
                <a:gd name="connsiteY27" fmla="*/ 0 h 2787162"/>
                <a:gd name="connsiteX28" fmla="*/ 6928338 w 6954715"/>
                <a:gd name="connsiteY28" fmla="*/ 1916724 h 2787162"/>
                <a:gd name="connsiteX29" fmla="*/ 6690946 w 6954715"/>
                <a:gd name="connsiteY29" fmla="*/ 1960685 h 2787162"/>
                <a:gd name="connsiteX30" fmla="*/ 6523892 w 6954715"/>
                <a:gd name="connsiteY30" fmla="*/ 1978270 h 2787162"/>
                <a:gd name="connsiteX31" fmla="*/ 6207369 w 6954715"/>
                <a:gd name="connsiteY31" fmla="*/ 1951893 h 2787162"/>
                <a:gd name="connsiteX32" fmla="*/ 6022731 w 6954715"/>
                <a:gd name="connsiteY32" fmla="*/ 1987062 h 2787162"/>
                <a:gd name="connsiteX33" fmla="*/ 5934808 w 6954715"/>
                <a:gd name="connsiteY33" fmla="*/ 2022231 h 2787162"/>
                <a:gd name="connsiteX34" fmla="*/ 5785338 w 6954715"/>
                <a:gd name="connsiteY34" fmla="*/ 2048608 h 2787162"/>
                <a:gd name="connsiteX0" fmla="*/ 0 w 6954715"/>
                <a:gd name="connsiteY0" fmla="*/ 8793 h 2787162"/>
                <a:gd name="connsiteX1" fmla="*/ 17585 w 6954715"/>
                <a:gd name="connsiteY1" fmla="*/ 2743200 h 2787162"/>
                <a:gd name="connsiteX2" fmla="*/ 254977 w 6954715"/>
                <a:gd name="connsiteY2" fmla="*/ 2716824 h 2787162"/>
                <a:gd name="connsiteX3" fmla="*/ 589085 w 6954715"/>
                <a:gd name="connsiteY3" fmla="*/ 2769577 h 2787162"/>
                <a:gd name="connsiteX4" fmla="*/ 738554 w 6954715"/>
                <a:gd name="connsiteY4" fmla="*/ 2787162 h 2787162"/>
                <a:gd name="connsiteX5" fmla="*/ 870438 w 6954715"/>
                <a:gd name="connsiteY5" fmla="*/ 2787162 h 2787162"/>
                <a:gd name="connsiteX6" fmla="*/ 1151792 w 6954715"/>
                <a:gd name="connsiteY6" fmla="*/ 2778370 h 2787162"/>
                <a:gd name="connsiteX7" fmla="*/ 1301262 w 6954715"/>
                <a:gd name="connsiteY7" fmla="*/ 2769577 h 2787162"/>
                <a:gd name="connsiteX8" fmla="*/ 1521069 w 6954715"/>
                <a:gd name="connsiteY8" fmla="*/ 2655277 h 2787162"/>
                <a:gd name="connsiteX9" fmla="*/ 1767254 w 6954715"/>
                <a:gd name="connsiteY9" fmla="*/ 2391508 h 2787162"/>
                <a:gd name="connsiteX10" fmla="*/ 1846385 w 6954715"/>
                <a:gd name="connsiteY10" fmla="*/ 2338754 h 2787162"/>
                <a:gd name="connsiteX11" fmla="*/ 2224454 w 6954715"/>
                <a:gd name="connsiteY11" fmla="*/ 2259624 h 2787162"/>
                <a:gd name="connsiteX12" fmla="*/ 2576146 w 6954715"/>
                <a:gd name="connsiteY12" fmla="*/ 2180493 h 2787162"/>
                <a:gd name="connsiteX13" fmla="*/ 2699238 w 6954715"/>
                <a:gd name="connsiteY13" fmla="*/ 2136531 h 2787162"/>
                <a:gd name="connsiteX14" fmla="*/ 3288323 w 6954715"/>
                <a:gd name="connsiteY14" fmla="*/ 1811216 h 2787162"/>
                <a:gd name="connsiteX15" fmla="*/ 3437792 w 6954715"/>
                <a:gd name="connsiteY15" fmla="*/ 1767254 h 2787162"/>
                <a:gd name="connsiteX16" fmla="*/ 3719146 w 6954715"/>
                <a:gd name="connsiteY16" fmla="*/ 1705708 h 2787162"/>
                <a:gd name="connsiteX17" fmla="*/ 3903785 w 6954715"/>
                <a:gd name="connsiteY17" fmla="*/ 1582616 h 2787162"/>
                <a:gd name="connsiteX18" fmla="*/ 4097215 w 6954715"/>
                <a:gd name="connsiteY18" fmla="*/ 1477108 h 2787162"/>
                <a:gd name="connsiteX19" fmla="*/ 4255477 w 6954715"/>
                <a:gd name="connsiteY19" fmla="*/ 1424354 h 2787162"/>
                <a:gd name="connsiteX20" fmla="*/ 4607169 w 6954715"/>
                <a:gd name="connsiteY20" fmla="*/ 1345224 h 2787162"/>
                <a:gd name="connsiteX21" fmla="*/ 5319346 w 6954715"/>
                <a:gd name="connsiteY21" fmla="*/ 1195754 h 2787162"/>
                <a:gd name="connsiteX22" fmla="*/ 5600700 w 6954715"/>
                <a:gd name="connsiteY22" fmla="*/ 940777 h 2787162"/>
                <a:gd name="connsiteX23" fmla="*/ 5688623 w 6954715"/>
                <a:gd name="connsiteY23" fmla="*/ 808893 h 2787162"/>
                <a:gd name="connsiteX24" fmla="*/ 5767754 w 6954715"/>
                <a:gd name="connsiteY24" fmla="*/ 615462 h 2787162"/>
                <a:gd name="connsiteX25" fmla="*/ 6031523 w 6954715"/>
                <a:gd name="connsiteY25" fmla="*/ 307731 h 2787162"/>
                <a:gd name="connsiteX26" fmla="*/ 6207369 w 6954715"/>
                <a:gd name="connsiteY26" fmla="*/ 8793 h 2787162"/>
                <a:gd name="connsiteX27" fmla="*/ 6954715 w 6954715"/>
                <a:gd name="connsiteY27" fmla="*/ 0 h 2787162"/>
                <a:gd name="connsiteX28" fmla="*/ 6928338 w 6954715"/>
                <a:gd name="connsiteY28" fmla="*/ 1916724 h 2787162"/>
                <a:gd name="connsiteX29" fmla="*/ 6690946 w 6954715"/>
                <a:gd name="connsiteY29" fmla="*/ 1960685 h 2787162"/>
                <a:gd name="connsiteX30" fmla="*/ 6523892 w 6954715"/>
                <a:gd name="connsiteY30" fmla="*/ 1978270 h 2787162"/>
                <a:gd name="connsiteX31" fmla="*/ 6207369 w 6954715"/>
                <a:gd name="connsiteY31" fmla="*/ 1951893 h 2787162"/>
                <a:gd name="connsiteX32" fmla="*/ 6022731 w 6954715"/>
                <a:gd name="connsiteY32" fmla="*/ 1987062 h 2787162"/>
                <a:gd name="connsiteX33" fmla="*/ 5934808 w 6954715"/>
                <a:gd name="connsiteY33" fmla="*/ 2022231 h 2787162"/>
                <a:gd name="connsiteX0" fmla="*/ 0 w 6954715"/>
                <a:gd name="connsiteY0" fmla="*/ 8793 h 2787162"/>
                <a:gd name="connsiteX1" fmla="*/ 17585 w 6954715"/>
                <a:gd name="connsiteY1" fmla="*/ 2743200 h 2787162"/>
                <a:gd name="connsiteX2" fmla="*/ 254977 w 6954715"/>
                <a:gd name="connsiteY2" fmla="*/ 2716824 h 2787162"/>
                <a:gd name="connsiteX3" fmla="*/ 589085 w 6954715"/>
                <a:gd name="connsiteY3" fmla="*/ 2769577 h 2787162"/>
                <a:gd name="connsiteX4" fmla="*/ 738554 w 6954715"/>
                <a:gd name="connsiteY4" fmla="*/ 2787162 h 2787162"/>
                <a:gd name="connsiteX5" fmla="*/ 870438 w 6954715"/>
                <a:gd name="connsiteY5" fmla="*/ 2787162 h 2787162"/>
                <a:gd name="connsiteX6" fmla="*/ 1151792 w 6954715"/>
                <a:gd name="connsiteY6" fmla="*/ 2778370 h 2787162"/>
                <a:gd name="connsiteX7" fmla="*/ 1301262 w 6954715"/>
                <a:gd name="connsiteY7" fmla="*/ 2769577 h 2787162"/>
                <a:gd name="connsiteX8" fmla="*/ 1521069 w 6954715"/>
                <a:gd name="connsiteY8" fmla="*/ 2655277 h 2787162"/>
                <a:gd name="connsiteX9" fmla="*/ 1767254 w 6954715"/>
                <a:gd name="connsiteY9" fmla="*/ 2391508 h 2787162"/>
                <a:gd name="connsiteX10" fmla="*/ 1846385 w 6954715"/>
                <a:gd name="connsiteY10" fmla="*/ 2338754 h 2787162"/>
                <a:gd name="connsiteX11" fmla="*/ 2224454 w 6954715"/>
                <a:gd name="connsiteY11" fmla="*/ 2259624 h 2787162"/>
                <a:gd name="connsiteX12" fmla="*/ 2576146 w 6954715"/>
                <a:gd name="connsiteY12" fmla="*/ 2180493 h 2787162"/>
                <a:gd name="connsiteX13" fmla="*/ 2699238 w 6954715"/>
                <a:gd name="connsiteY13" fmla="*/ 2136531 h 2787162"/>
                <a:gd name="connsiteX14" fmla="*/ 3288323 w 6954715"/>
                <a:gd name="connsiteY14" fmla="*/ 1811216 h 2787162"/>
                <a:gd name="connsiteX15" fmla="*/ 3437792 w 6954715"/>
                <a:gd name="connsiteY15" fmla="*/ 1767254 h 2787162"/>
                <a:gd name="connsiteX16" fmla="*/ 3719146 w 6954715"/>
                <a:gd name="connsiteY16" fmla="*/ 1705708 h 2787162"/>
                <a:gd name="connsiteX17" fmla="*/ 3903785 w 6954715"/>
                <a:gd name="connsiteY17" fmla="*/ 1582616 h 2787162"/>
                <a:gd name="connsiteX18" fmla="*/ 4097215 w 6954715"/>
                <a:gd name="connsiteY18" fmla="*/ 1477108 h 2787162"/>
                <a:gd name="connsiteX19" fmla="*/ 4255477 w 6954715"/>
                <a:gd name="connsiteY19" fmla="*/ 1424354 h 2787162"/>
                <a:gd name="connsiteX20" fmla="*/ 4607169 w 6954715"/>
                <a:gd name="connsiteY20" fmla="*/ 1345224 h 2787162"/>
                <a:gd name="connsiteX21" fmla="*/ 5319346 w 6954715"/>
                <a:gd name="connsiteY21" fmla="*/ 1195754 h 2787162"/>
                <a:gd name="connsiteX22" fmla="*/ 5600700 w 6954715"/>
                <a:gd name="connsiteY22" fmla="*/ 940777 h 2787162"/>
                <a:gd name="connsiteX23" fmla="*/ 5688623 w 6954715"/>
                <a:gd name="connsiteY23" fmla="*/ 808893 h 2787162"/>
                <a:gd name="connsiteX24" fmla="*/ 5767754 w 6954715"/>
                <a:gd name="connsiteY24" fmla="*/ 615462 h 2787162"/>
                <a:gd name="connsiteX25" fmla="*/ 6031523 w 6954715"/>
                <a:gd name="connsiteY25" fmla="*/ 307731 h 2787162"/>
                <a:gd name="connsiteX26" fmla="*/ 6207369 w 6954715"/>
                <a:gd name="connsiteY26" fmla="*/ 8793 h 2787162"/>
                <a:gd name="connsiteX27" fmla="*/ 6954715 w 6954715"/>
                <a:gd name="connsiteY27" fmla="*/ 0 h 2787162"/>
                <a:gd name="connsiteX28" fmla="*/ 6928338 w 6954715"/>
                <a:gd name="connsiteY28" fmla="*/ 1916724 h 2787162"/>
                <a:gd name="connsiteX29" fmla="*/ 6690946 w 6954715"/>
                <a:gd name="connsiteY29" fmla="*/ 1960685 h 2787162"/>
                <a:gd name="connsiteX30" fmla="*/ 6523892 w 6954715"/>
                <a:gd name="connsiteY30" fmla="*/ 1978270 h 2787162"/>
                <a:gd name="connsiteX31" fmla="*/ 6207369 w 6954715"/>
                <a:gd name="connsiteY31" fmla="*/ 1951893 h 2787162"/>
                <a:gd name="connsiteX32" fmla="*/ 6022731 w 6954715"/>
                <a:gd name="connsiteY32" fmla="*/ 1987062 h 2787162"/>
                <a:gd name="connsiteX0" fmla="*/ 0 w 6954715"/>
                <a:gd name="connsiteY0" fmla="*/ 8793 h 2787162"/>
                <a:gd name="connsiteX1" fmla="*/ 17585 w 6954715"/>
                <a:gd name="connsiteY1" fmla="*/ 2743200 h 2787162"/>
                <a:gd name="connsiteX2" fmla="*/ 254977 w 6954715"/>
                <a:gd name="connsiteY2" fmla="*/ 2716824 h 2787162"/>
                <a:gd name="connsiteX3" fmla="*/ 589085 w 6954715"/>
                <a:gd name="connsiteY3" fmla="*/ 2769577 h 2787162"/>
                <a:gd name="connsiteX4" fmla="*/ 738554 w 6954715"/>
                <a:gd name="connsiteY4" fmla="*/ 2787162 h 2787162"/>
                <a:gd name="connsiteX5" fmla="*/ 870438 w 6954715"/>
                <a:gd name="connsiteY5" fmla="*/ 2787162 h 2787162"/>
                <a:gd name="connsiteX6" fmla="*/ 1151792 w 6954715"/>
                <a:gd name="connsiteY6" fmla="*/ 2778370 h 2787162"/>
                <a:gd name="connsiteX7" fmla="*/ 1301262 w 6954715"/>
                <a:gd name="connsiteY7" fmla="*/ 2769577 h 2787162"/>
                <a:gd name="connsiteX8" fmla="*/ 1521069 w 6954715"/>
                <a:gd name="connsiteY8" fmla="*/ 2655277 h 2787162"/>
                <a:gd name="connsiteX9" fmla="*/ 1767254 w 6954715"/>
                <a:gd name="connsiteY9" fmla="*/ 2391508 h 2787162"/>
                <a:gd name="connsiteX10" fmla="*/ 1846385 w 6954715"/>
                <a:gd name="connsiteY10" fmla="*/ 2338754 h 2787162"/>
                <a:gd name="connsiteX11" fmla="*/ 2224454 w 6954715"/>
                <a:gd name="connsiteY11" fmla="*/ 2259624 h 2787162"/>
                <a:gd name="connsiteX12" fmla="*/ 2576146 w 6954715"/>
                <a:gd name="connsiteY12" fmla="*/ 2180493 h 2787162"/>
                <a:gd name="connsiteX13" fmla="*/ 2699238 w 6954715"/>
                <a:gd name="connsiteY13" fmla="*/ 2136531 h 2787162"/>
                <a:gd name="connsiteX14" fmla="*/ 3288323 w 6954715"/>
                <a:gd name="connsiteY14" fmla="*/ 1811216 h 2787162"/>
                <a:gd name="connsiteX15" fmla="*/ 3437792 w 6954715"/>
                <a:gd name="connsiteY15" fmla="*/ 1767254 h 2787162"/>
                <a:gd name="connsiteX16" fmla="*/ 3719146 w 6954715"/>
                <a:gd name="connsiteY16" fmla="*/ 1705708 h 2787162"/>
                <a:gd name="connsiteX17" fmla="*/ 3903785 w 6954715"/>
                <a:gd name="connsiteY17" fmla="*/ 1582616 h 2787162"/>
                <a:gd name="connsiteX18" fmla="*/ 4097215 w 6954715"/>
                <a:gd name="connsiteY18" fmla="*/ 1477108 h 2787162"/>
                <a:gd name="connsiteX19" fmla="*/ 4255477 w 6954715"/>
                <a:gd name="connsiteY19" fmla="*/ 1424354 h 2787162"/>
                <a:gd name="connsiteX20" fmla="*/ 4607169 w 6954715"/>
                <a:gd name="connsiteY20" fmla="*/ 1345224 h 2787162"/>
                <a:gd name="connsiteX21" fmla="*/ 5319346 w 6954715"/>
                <a:gd name="connsiteY21" fmla="*/ 1195754 h 2787162"/>
                <a:gd name="connsiteX22" fmla="*/ 5600700 w 6954715"/>
                <a:gd name="connsiteY22" fmla="*/ 940777 h 2787162"/>
                <a:gd name="connsiteX23" fmla="*/ 5688623 w 6954715"/>
                <a:gd name="connsiteY23" fmla="*/ 808893 h 2787162"/>
                <a:gd name="connsiteX24" fmla="*/ 5767754 w 6954715"/>
                <a:gd name="connsiteY24" fmla="*/ 615462 h 2787162"/>
                <a:gd name="connsiteX25" fmla="*/ 6031523 w 6954715"/>
                <a:gd name="connsiteY25" fmla="*/ 307731 h 2787162"/>
                <a:gd name="connsiteX26" fmla="*/ 6207369 w 6954715"/>
                <a:gd name="connsiteY26" fmla="*/ 8793 h 2787162"/>
                <a:gd name="connsiteX27" fmla="*/ 6954715 w 6954715"/>
                <a:gd name="connsiteY27" fmla="*/ 0 h 2787162"/>
                <a:gd name="connsiteX28" fmla="*/ 6928338 w 6954715"/>
                <a:gd name="connsiteY28" fmla="*/ 1916724 h 2787162"/>
                <a:gd name="connsiteX29" fmla="*/ 6690946 w 6954715"/>
                <a:gd name="connsiteY29" fmla="*/ 1960685 h 2787162"/>
                <a:gd name="connsiteX30" fmla="*/ 6523892 w 6954715"/>
                <a:gd name="connsiteY30" fmla="*/ 1978270 h 2787162"/>
                <a:gd name="connsiteX31" fmla="*/ 6207369 w 6954715"/>
                <a:gd name="connsiteY31" fmla="*/ 1951893 h 2787162"/>
                <a:gd name="connsiteX0" fmla="*/ 0 w 6954715"/>
                <a:gd name="connsiteY0" fmla="*/ 8793 h 2787162"/>
                <a:gd name="connsiteX1" fmla="*/ 17585 w 6954715"/>
                <a:gd name="connsiteY1" fmla="*/ 2743200 h 2787162"/>
                <a:gd name="connsiteX2" fmla="*/ 254977 w 6954715"/>
                <a:gd name="connsiteY2" fmla="*/ 2716824 h 2787162"/>
                <a:gd name="connsiteX3" fmla="*/ 589085 w 6954715"/>
                <a:gd name="connsiteY3" fmla="*/ 2769577 h 2787162"/>
                <a:gd name="connsiteX4" fmla="*/ 738554 w 6954715"/>
                <a:gd name="connsiteY4" fmla="*/ 2787162 h 2787162"/>
                <a:gd name="connsiteX5" fmla="*/ 870438 w 6954715"/>
                <a:gd name="connsiteY5" fmla="*/ 2787162 h 2787162"/>
                <a:gd name="connsiteX6" fmla="*/ 1151792 w 6954715"/>
                <a:gd name="connsiteY6" fmla="*/ 2778370 h 2787162"/>
                <a:gd name="connsiteX7" fmla="*/ 1301262 w 6954715"/>
                <a:gd name="connsiteY7" fmla="*/ 2769577 h 2787162"/>
                <a:gd name="connsiteX8" fmla="*/ 1521069 w 6954715"/>
                <a:gd name="connsiteY8" fmla="*/ 2655277 h 2787162"/>
                <a:gd name="connsiteX9" fmla="*/ 1767254 w 6954715"/>
                <a:gd name="connsiteY9" fmla="*/ 2391508 h 2787162"/>
                <a:gd name="connsiteX10" fmla="*/ 1846385 w 6954715"/>
                <a:gd name="connsiteY10" fmla="*/ 2338754 h 2787162"/>
                <a:gd name="connsiteX11" fmla="*/ 2224454 w 6954715"/>
                <a:gd name="connsiteY11" fmla="*/ 2259624 h 2787162"/>
                <a:gd name="connsiteX12" fmla="*/ 2576146 w 6954715"/>
                <a:gd name="connsiteY12" fmla="*/ 2180493 h 2787162"/>
                <a:gd name="connsiteX13" fmla="*/ 2699238 w 6954715"/>
                <a:gd name="connsiteY13" fmla="*/ 2136531 h 2787162"/>
                <a:gd name="connsiteX14" fmla="*/ 3288323 w 6954715"/>
                <a:gd name="connsiteY14" fmla="*/ 1811216 h 2787162"/>
                <a:gd name="connsiteX15" fmla="*/ 3437792 w 6954715"/>
                <a:gd name="connsiteY15" fmla="*/ 1767254 h 2787162"/>
                <a:gd name="connsiteX16" fmla="*/ 3719146 w 6954715"/>
                <a:gd name="connsiteY16" fmla="*/ 1705708 h 2787162"/>
                <a:gd name="connsiteX17" fmla="*/ 3903785 w 6954715"/>
                <a:gd name="connsiteY17" fmla="*/ 1582616 h 2787162"/>
                <a:gd name="connsiteX18" fmla="*/ 4097215 w 6954715"/>
                <a:gd name="connsiteY18" fmla="*/ 1477108 h 2787162"/>
                <a:gd name="connsiteX19" fmla="*/ 4255477 w 6954715"/>
                <a:gd name="connsiteY19" fmla="*/ 1424354 h 2787162"/>
                <a:gd name="connsiteX20" fmla="*/ 4607169 w 6954715"/>
                <a:gd name="connsiteY20" fmla="*/ 1345224 h 2787162"/>
                <a:gd name="connsiteX21" fmla="*/ 5319346 w 6954715"/>
                <a:gd name="connsiteY21" fmla="*/ 1195754 h 2787162"/>
                <a:gd name="connsiteX22" fmla="*/ 5600700 w 6954715"/>
                <a:gd name="connsiteY22" fmla="*/ 940777 h 2787162"/>
                <a:gd name="connsiteX23" fmla="*/ 5688623 w 6954715"/>
                <a:gd name="connsiteY23" fmla="*/ 808893 h 2787162"/>
                <a:gd name="connsiteX24" fmla="*/ 5767754 w 6954715"/>
                <a:gd name="connsiteY24" fmla="*/ 615462 h 2787162"/>
                <a:gd name="connsiteX25" fmla="*/ 6031523 w 6954715"/>
                <a:gd name="connsiteY25" fmla="*/ 307731 h 2787162"/>
                <a:gd name="connsiteX26" fmla="*/ 6207369 w 6954715"/>
                <a:gd name="connsiteY26" fmla="*/ 8793 h 2787162"/>
                <a:gd name="connsiteX27" fmla="*/ 6954715 w 6954715"/>
                <a:gd name="connsiteY27" fmla="*/ 0 h 2787162"/>
                <a:gd name="connsiteX28" fmla="*/ 6928338 w 6954715"/>
                <a:gd name="connsiteY28" fmla="*/ 1916724 h 2787162"/>
                <a:gd name="connsiteX29" fmla="*/ 6690946 w 6954715"/>
                <a:gd name="connsiteY29" fmla="*/ 1960685 h 2787162"/>
                <a:gd name="connsiteX30" fmla="*/ 6523892 w 6954715"/>
                <a:gd name="connsiteY30" fmla="*/ 1978270 h 2787162"/>
                <a:gd name="connsiteX0" fmla="*/ 0 w 6954715"/>
                <a:gd name="connsiteY0" fmla="*/ 8793 h 2787162"/>
                <a:gd name="connsiteX1" fmla="*/ 17585 w 6954715"/>
                <a:gd name="connsiteY1" fmla="*/ 2743200 h 2787162"/>
                <a:gd name="connsiteX2" fmla="*/ 254977 w 6954715"/>
                <a:gd name="connsiteY2" fmla="*/ 2716824 h 2787162"/>
                <a:gd name="connsiteX3" fmla="*/ 589085 w 6954715"/>
                <a:gd name="connsiteY3" fmla="*/ 2769577 h 2787162"/>
                <a:gd name="connsiteX4" fmla="*/ 738554 w 6954715"/>
                <a:gd name="connsiteY4" fmla="*/ 2787162 h 2787162"/>
                <a:gd name="connsiteX5" fmla="*/ 870438 w 6954715"/>
                <a:gd name="connsiteY5" fmla="*/ 2787162 h 2787162"/>
                <a:gd name="connsiteX6" fmla="*/ 1151792 w 6954715"/>
                <a:gd name="connsiteY6" fmla="*/ 2778370 h 2787162"/>
                <a:gd name="connsiteX7" fmla="*/ 1301262 w 6954715"/>
                <a:gd name="connsiteY7" fmla="*/ 2769577 h 2787162"/>
                <a:gd name="connsiteX8" fmla="*/ 1521069 w 6954715"/>
                <a:gd name="connsiteY8" fmla="*/ 2655277 h 2787162"/>
                <a:gd name="connsiteX9" fmla="*/ 1767254 w 6954715"/>
                <a:gd name="connsiteY9" fmla="*/ 2391508 h 2787162"/>
                <a:gd name="connsiteX10" fmla="*/ 1846385 w 6954715"/>
                <a:gd name="connsiteY10" fmla="*/ 2338754 h 2787162"/>
                <a:gd name="connsiteX11" fmla="*/ 2224454 w 6954715"/>
                <a:gd name="connsiteY11" fmla="*/ 2259624 h 2787162"/>
                <a:gd name="connsiteX12" fmla="*/ 2576146 w 6954715"/>
                <a:gd name="connsiteY12" fmla="*/ 2180493 h 2787162"/>
                <a:gd name="connsiteX13" fmla="*/ 2699238 w 6954715"/>
                <a:gd name="connsiteY13" fmla="*/ 2136531 h 2787162"/>
                <a:gd name="connsiteX14" fmla="*/ 3288323 w 6954715"/>
                <a:gd name="connsiteY14" fmla="*/ 1811216 h 2787162"/>
                <a:gd name="connsiteX15" fmla="*/ 3437792 w 6954715"/>
                <a:gd name="connsiteY15" fmla="*/ 1767254 h 2787162"/>
                <a:gd name="connsiteX16" fmla="*/ 3719146 w 6954715"/>
                <a:gd name="connsiteY16" fmla="*/ 1705708 h 2787162"/>
                <a:gd name="connsiteX17" fmla="*/ 3903785 w 6954715"/>
                <a:gd name="connsiteY17" fmla="*/ 1582616 h 2787162"/>
                <a:gd name="connsiteX18" fmla="*/ 4097215 w 6954715"/>
                <a:gd name="connsiteY18" fmla="*/ 1477108 h 2787162"/>
                <a:gd name="connsiteX19" fmla="*/ 4255477 w 6954715"/>
                <a:gd name="connsiteY19" fmla="*/ 1424354 h 2787162"/>
                <a:gd name="connsiteX20" fmla="*/ 4607169 w 6954715"/>
                <a:gd name="connsiteY20" fmla="*/ 1345224 h 2787162"/>
                <a:gd name="connsiteX21" fmla="*/ 5319346 w 6954715"/>
                <a:gd name="connsiteY21" fmla="*/ 1195754 h 2787162"/>
                <a:gd name="connsiteX22" fmla="*/ 5600700 w 6954715"/>
                <a:gd name="connsiteY22" fmla="*/ 940777 h 2787162"/>
                <a:gd name="connsiteX23" fmla="*/ 5688623 w 6954715"/>
                <a:gd name="connsiteY23" fmla="*/ 808893 h 2787162"/>
                <a:gd name="connsiteX24" fmla="*/ 5767754 w 6954715"/>
                <a:gd name="connsiteY24" fmla="*/ 615462 h 2787162"/>
                <a:gd name="connsiteX25" fmla="*/ 6031523 w 6954715"/>
                <a:gd name="connsiteY25" fmla="*/ 307731 h 2787162"/>
                <a:gd name="connsiteX26" fmla="*/ 6207369 w 6954715"/>
                <a:gd name="connsiteY26" fmla="*/ 8793 h 2787162"/>
                <a:gd name="connsiteX27" fmla="*/ 6954715 w 6954715"/>
                <a:gd name="connsiteY27" fmla="*/ 0 h 2787162"/>
                <a:gd name="connsiteX28" fmla="*/ 6928338 w 6954715"/>
                <a:gd name="connsiteY28" fmla="*/ 1916724 h 2787162"/>
                <a:gd name="connsiteX29" fmla="*/ 6690946 w 6954715"/>
                <a:gd name="connsiteY29" fmla="*/ 1960685 h 2787162"/>
                <a:gd name="connsiteX0" fmla="*/ 0 w 6954715"/>
                <a:gd name="connsiteY0" fmla="*/ 8793 h 2787162"/>
                <a:gd name="connsiteX1" fmla="*/ 17585 w 6954715"/>
                <a:gd name="connsiteY1" fmla="*/ 2743200 h 2787162"/>
                <a:gd name="connsiteX2" fmla="*/ 254977 w 6954715"/>
                <a:gd name="connsiteY2" fmla="*/ 2716824 h 2787162"/>
                <a:gd name="connsiteX3" fmla="*/ 589085 w 6954715"/>
                <a:gd name="connsiteY3" fmla="*/ 2769577 h 2787162"/>
                <a:gd name="connsiteX4" fmla="*/ 738554 w 6954715"/>
                <a:gd name="connsiteY4" fmla="*/ 2787162 h 2787162"/>
                <a:gd name="connsiteX5" fmla="*/ 870438 w 6954715"/>
                <a:gd name="connsiteY5" fmla="*/ 2787162 h 2787162"/>
                <a:gd name="connsiteX6" fmla="*/ 1151792 w 6954715"/>
                <a:gd name="connsiteY6" fmla="*/ 2778370 h 2787162"/>
                <a:gd name="connsiteX7" fmla="*/ 1301262 w 6954715"/>
                <a:gd name="connsiteY7" fmla="*/ 2769577 h 2787162"/>
                <a:gd name="connsiteX8" fmla="*/ 1521069 w 6954715"/>
                <a:gd name="connsiteY8" fmla="*/ 2655277 h 2787162"/>
                <a:gd name="connsiteX9" fmla="*/ 1767254 w 6954715"/>
                <a:gd name="connsiteY9" fmla="*/ 2391508 h 2787162"/>
                <a:gd name="connsiteX10" fmla="*/ 1846385 w 6954715"/>
                <a:gd name="connsiteY10" fmla="*/ 2338754 h 2787162"/>
                <a:gd name="connsiteX11" fmla="*/ 2224454 w 6954715"/>
                <a:gd name="connsiteY11" fmla="*/ 2259624 h 2787162"/>
                <a:gd name="connsiteX12" fmla="*/ 2576146 w 6954715"/>
                <a:gd name="connsiteY12" fmla="*/ 2180493 h 2787162"/>
                <a:gd name="connsiteX13" fmla="*/ 2699238 w 6954715"/>
                <a:gd name="connsiteY13" fmla="*/ 2136531 h 2787162"/>
                <a:gd name="connsiteX14" fmla="*/ 3288323 w 6954715"/>
                <a:gd name="connsiteY14" fmla="*/ 1811216 h 2787162"/>
                <a:gd name="connsiteX15" fmla="*/ 3437792 w 6954715"/>
                <a:gd name="connsiteY15" fmla="*/ 1767254 h 2787162"/>
                <a:gd name="connsiteX16" fmla="*/ 3719146 w 6954715"/>
                <a:gd name="connsiteY16" fmla="*/ 1705708 h 2787162"/>
                <a:gd name="connsiteX17" fmla="*/ 3903785 w 6954715"/>
                <a:gd name="connsiteY17" fmla="*/ 1582616 h 2787162"/>
                <a:gd name="connsiteX18" fmla="*/ 4097215 w 6954715"/>
                <a:gd name="connsiteY18" fmla="*/ 1477108 h 2787162"/>
                <a:gd name="connsiteX19" fmla="*/ 4255477 w 6954715"/>
                <a:gd name="connsiteY19" fmla="*/ 1424354 h 2787162"/>
                <a:gd name="connsiteX20" fmla="*/ 4607169 w 6954715"/>
                <a:gd name="connsiteY20" fmla="*/ 1345224 h 2787162"/>
                <a:gd name="connsiteX21" fmla="*/ 5319346 w 6954715"/>
                <a:gd name="connsiteY21" fmla="*/ 1195754 h 2787162"/>
                <a:gd name="connsiteX22" fmla="*/ 5600700 w 6954715"/>
                <a:gd name="connsiteY22" fmla="*/ 940777 h 2787162"/>
                <a:gd name="connsiteX23" fmla="*/ 5688623 w 6954715"/>
                <a:gd name="connsiteY23" fmla="*/ 808893 h 2787162"/>
                <a:gd name="connsiteX24" fmla="*/ 5767754 w 6954715"/>
                <a:gd name="connsiteY24" fmla="*/ 615462 h 2787162"/>
                <a:gd name="connsiteX25" fmla="*/ 6031523 w 6954715"/>
                <a:gd name="connsiteY25" fmla="*/ 307731 h 2787162"/>
                <a:gd name="connsiteX26" fmla="*/ 6207369 w 6954715"/>
                <a:gd name="connsiteY26" fmla="*/ 8793 h 2787162"/>
                <a:gd name="connsiteX27" fmla="*/ 6954715 w 6954715"/>
                <a:gd name="connsiteY27" fmla="*/ 0 h 2787162"/>
                <a:gd name="connsiteX28" fmla="*/ 6928338 w 6954715"/>
                <a:gd name="connsiteY28" fmla="*/ 1916724 h 2787162"/>
                <a:gd name="connsiteX0" fmla="*/ 0 w 7288823"/>
                <a:gd name="connsiteY0" fmla="*/ 8793 h 2787162"/>
                <a:gd name="connsiteX1" fmla="*/ 17585 w 7288823"/>
                <a:gd name="connsiteY1" fmla="*/ 2743200 h 2787162"/>
                <a:gd name="connsiteX2" fmla="*/ 254977 w 7288823"/>
                <a:gd name="connsiteY2" fmla="*/ 2716824 h 2787162"/>
                <a:gd name="connsiteX3" fmla="*/ 589085 w 7288823"/>
                <a:gd name="connsiteY3" fmla="*/ 2769577 h 2787162"/>
                <a:gd name="connsiteX4" fmla="*/ 738554 w 7288823"/>
                <a:gd name="connsiteY4" fmla="*/ 2787162 h 2787162"/>
                <a:gd name="connsiteX5" fmla="*/ 870438 w 7288823"/>
                <a:gd name="connsiteY5" fmla="*/ 2787162 h 2787162"/>
                <a:gd name="connsiteX6" fmla="*/ 1151792 w 7288823"/>
                <a:gd name="connsiteY6" fmla="*/ 2778370 h 2787162"/>
                <a:gd name="connsiteX7" fmla="*/ 1301262 w 7288823"/>
                <a:gd name="connsiteY7" fmla="*/ 2769577 h 2787162"/>
                <a:gd name="connsiteX8" fmla="*/ 1521069 w 7288823"/>
                <a:gd name="connsiteY8" fmla="*/ 2655277 h 2787162"/>
                <a:gd name="connsiteX9" fmla="*/ 1767254 w 7288823"/>
                <a:gd name="connsiteY9" fmla="*/ 2391508 h 2787162"/>
                <a:gd name="connsiteX10" fmla="*/ 1846385 w 7288823"/>
                <a:gd name="connsiteY10" fmla="*/ 2338754 h 2787162"/>
                <a:gd name="connsiteX11" fmla="*/ 2224454 w 7288823"/>
                <a:gd name="connsiteY11" fmla="*/ 2259624 h 2787162"/>
                <a:gd name="connsiteX12" fmla="*/ 2576146 w 7288823"/>
                <a:gd name="connsiteY12" fmla="*/ 2180493 h 2787162"/>
                <a:gd name="connsiteX13" fmla="*/ 2699238 w 7288823"/>
                <a:gd name="connsiteY13" fmla="*/ 2136531 h 2787162"/>
                <a:gd name="connsiteX14" fmla="*/ 3288323 w 7288823"/>
                <a:gd name="connsiteY14" fmla="*/ 1811216 h 2787162"/>
                <a:gd name="connsiteX15" fmla="*/ 3437792 w 7288823"/>
                <a:gd name="connsiteY15" fmla="*/ 1767254 h 2787162"/>
                <a:gd name="connsiteX16" fmla="*/ 3719146 w 7288823"/>
                <a:gd name="connsiteY16" fmla="*/ 1705708 h 2787162"/>
                <a:gd name="connsiteX17" fmla="*/ 3903785 w 7288823"/>
                <a:gd name="connsiteY17" fmla="*/ 1582616 h 2787162"/>
                <a:gd name="connsiteX18" fmla="*/ 4097215 w 7288823"/>
                <a:gd name="connsiteY18" fmla="*/ 1477108 h 2787162"/>
                <a:gd name="connsiteX19" fmla="*/ 4255477 w 7288823"/>
                <a:gd name="connsiteY19" fmla="*/ 1424354 h 2787162"/>
                <a:gd name="connsiteX20" fmla="*/ 4607169 w 7288823"/>
                <a:gd name="connsiteY20" fmla="*/ 1345224 h 2787162"/>
                <a:gd name="connsiteX21" fmla="*/ 5319346 w 7288823"/>
                <a:gd name="connsiteY21" fmla="*/ 1195754 h 2787162"/>
                <a:gd name="connsiteX22" fmla="*/ 5600700 w 7288823"/>
                <a:gd name="connsiteY22" fmla="*/ 940777 h 2787162"/>
                <a:gd name="connsiteX23" fmla="*/ 5688623 w 7288823"/>
                <a:gd name="connsiteY23" fmla="*/ 808893 h 2787162"/>
                <a:gd name="connsiteX24" fmla="*/ 5767754 w 7288823"/>
                <a:gd name="connsiteY24" fmla="*/ 615462 h 2787162"/>
                <a:gd name="connsiteX25" fmla="*/ 6031523 w 7288823"/>
                <a:gd name="connsiteY25" fmla="*/ 307731 h 2787162"/>
                <a:gd name="connsiteX26" fmla="*/ 6207369 w 7288823"/>
                <a:gd name="connsiteY26" fmla="*/ 8793 h 2787162"/>
                <a:gd name="connsiteX27" fmla="*/ 6954715 w 7288823"/>
                <a:gd name="connsiteY27" fmla="*/ 0 h 2787162"/>
                <a:gd name="connsiteX28" fmla="*/ 7288823 w 7288823"/>
                <a:gd name="connsiteY28" fmla="*/ 1186962 h 2787162"/>
                <a:gd name="connsiteX0" fmla="*/ 0 w 6954715"/>
                <a:gd name="connsiteY0" fmla="*/ 8793 h 2787162"/>
                <a:gd name="connsiteX1" fmla="*/ 17585 w 6954715"/>
                <a:gd name="connsiteY1" fmla="*/ 2743200 h 2787162"/>
                <a:gd name="connsiteX2" fmla="*/ 254977 w 6954715"/>
                <a:gd name="connsiteY2" fmla="*/ 2716824 h 2787162"/>
                <a:gd name="connsiteX3" fmla="*/ 589085 w 6954715"/>
                <a:gd name="connsiteY3" fmla="*/ 2769577 h 2787162"/>
                <a:gd name="connsiteX4" fmla="*/ 738554 w 6954715"/>
                <a:gd name="connsiteY4" fmla="*/ 2787162 h 2787162"/>
                <a:gd name="connsiteX5" fmla="*/ 870438 w 6954715"/>
                <a:gd name="connsiteY5" fmla="*/ 2787162 h 2787162"/>
                <a:gd name="connsiteX6" fmla="*/ 1151792 w 6954715"/>
                <a:gd name="connsiteY6" fmla="*/ 2778370 h 2787162"/>
                <a:gd name="connsiteX7" fmla="*/ 1301262 w 6954715"/>
                <a:gd name="connsiteY7" fmla="*/ 2769577 h 2787162"/>
                <a:gd name="connsiteX8" fmla="*/ 1521069 w 6954715"/>
                <a:gd name="connsiteY8" fmla="*/ 2655277 h 2787162"/>
                <a:gd name="connsiteX9" fmla="*/ 1767254 w 6954715"/>
                <a:gd name="connsiteY9" fmla="*/ 2391508 h 2787162"/>
                <a:gd name="connsiteX10" fmla="*/ 1846385 w 6954715"/>
                <a:gd name="connsiteY10" fmla="*/ 2338754 h 2787162"/>
                <a:gd name="connsiteX11" fmla="*/ 2224454 w 6954715"/>
                <a:gd name="connsiteY11" fmla="*/ 2259624 h 2787162"/>
                <a:gd name="connsiteX12" fmla="*/ 2576146 w 6954715"/>
                <a:gd name="connsiteY12" fmla="*/ 2180493 h 2787162"/>
                <a:gd name="connsiteX13" fmla="*/ 2699238 w 6954715"/>
                <a:gd name="connsiteY13" fmla="*/ 2136531 h 2787162"/>
                <a:gd name="connsiteX14" fmla="*/ 3288323 w 6954715"/>
                <a:gd name="connsiteY14" fmla="*/ 1811216 h 2787162"/>
                <a:gd name="connsiteX15" fmla="*/ 3437792 w 6954715"/>
                <a:gd name="connsiteY15" fmla="*/ 1767254 h 2787162"/>
                <a:gd name="connsiteX16" fmla="*/ 3719146 w 6954715"/>
                <a:gd name="connsiteY16" fmla="*/ 1705708 h 2787162"/>
                <a:gd name="connsiteX17" fmla="*/ 3903785 w 6954715"/>
                <a:gd name="connsiteY17" fmla="*/ 1582616 h 2787162"/>
                <a:gd name="connsiteX18" fmla="*/ 4097215 w 6954715"/>
                <a:gd name="connsiteY18" fmla="*/ 1477108 h 2787162"/>
                <a:gd name="connsiteX19" fmla="*/ 4255477 w 6954715"/>
                <a:gd name="connsiteY19" fmla="*/ 1424354 h 2787162"/>
                <a:gd name="connsiteX20" fmla="*/ 4607169 w 6954715"/>
                <a:gd name="connsiteY20" fmla="*/ 1345224 h 2787162"/>
                <a:gd name="connsiteX21" fmla="*/ 5319346 w 6954715"/>
                <a:gd name="connsiteY21" fmla="*/ 1195754 h 2787162"/>
                <a:gd name="connsiteX22" fmla="*/ 5600700 w 6954715"/>
                <a:gd name="connsiteY22" fmla="*/ 940777 h 2787162"/>
                <a:gd name="connsiteX23" fmla="*/ 5688623 w 6954715"/>
                <a:gd name="connsiteY23" fmla="*/ 808893 h 2787162"/>
                <a:gd name="connsiteX24" fmla="*/ 5767754 w 6954715"/>
                <a:gd name="connsiteY24" fmla="*/ 615462 h 2787162"/>
                <a:gd name="connsiteX25" fmla="*/ 6031523 w 6954715"/>
                <a:gd name="connsiteY25" fmla="*/ 307731 h 2787162"/>
                <a:gd name="connsiteX26" fmla="*/ 6207369 w 6954715"/>
                <a:gd name="connsiteY26" fmla="*/ 8793 h 2787162"/>
                <a:gd name="connsiteX27" fmla="*/ 6954715 w 6954715"/>
                <a:gd name="connsiteY27" fmla="*/ 0 h 2787162"/>
                <a:gd name="connsiteX0" fmla="*/ 1107831 w 7315200"/>
                <a:gd name="connsiteY0" fmla="*/ 0 h 2778369"/>
                <a:gd name="connsiteX1" fmla="*/ 1125416 w 7315200"/>
                <a:gd name="connsiteY1" fmla="*/ 2734407 h 2778369"/>
                <a:gd name="connsiteX2" fmla="*/ 1362808 w 7315200"/>
                <a:gd name="connsiteY2" fmla="*/ 2708031 h 2778369"/>
                <a:gd name="connsiteX3" fmla="*/ 1696916 w 7315200"/>
                <a:gd name="connsiteY3" fmla="*/ 2760784 h 2778369"/>
                <a:gd name="connsiteX4" fmla="*/ 1846385 w 7315200"/>
                <a:gd name="connsiteY4" fmla="*/ 2778369 h 2778369"/>
                <a:gd name="connsiteX5" fmla="*/ 1978269 w 7315200"/>
                <a:gd name="connsiteY5" fmla="*/ 2778369 h 2778369"/>
                <a:gd name="connsiteX6" fmla="*/ 2259623 w 7315200"/>
                <a:gd name="connsiteY6" fmla="*/ 2769577 h 2778369"/>
                <a:gd name="connsiteX7" fmla="*/ 2409093 w 7315200"/>
                <a:gd name="connsiteY7" fmla="*/ 2760784 h 2778369"/>
                <a:gd name="connsiteX8" fmla="*/ 2628900 w 7315200"/>
                <a:gd name="connsiteY8" fmla="*/ 2646484 h 2778369"/>
                <a:gd name="connsiteX9" fmla="*/ 2875085 w 7315200"/>
                <a:gd name="connsiteY9" fmla="*/ 2382715 h 2778369"/>
                <a:gd name="connsiteX10" fmla="*/ 2954216 w 7315200"/>
                <a:gd name="connsiteY10" fmla="*/ 2329961 h 2778369"/>
                <a:gd name="connsiteX11" fmla="*/ 3332285 w 7315200"/>
                <a:gd name="connsiteY11" fmla="*/ 2250831 h 2778369"/>
                <a:gd name="connsiteX12" fmla="*/ 3683977 w 7315200"/>
                <a:gd name="connsiteY12" fmla="*/ 2171700 h 2778369"/>
                <a:gd name="connsiteX13" fmla="*/ 3807069 w 7315200"/>
                <a:gd name="connsiteY13" fmla="*/ 2127738 h 2778369"/>
                <a:gd name="connsiteX14" fmla="*/ 4396154 w 7315200"/>
                <a:gd name="connsiteY14" fmla="*/ 1802423 h 2778369"/>
                <a:gd name="connsiteX15" fmla="*/ 4545623 w 7315200"/>
                <a:gd name="connsiteY15" fmla="*/ 1758461 h 2778369"/>
                <a:gd name="connsiteX16" fmla="*/ 4826977 w 7315200"/>
                <a:gd name="connsiteY16" fmla="*/ 1696915 h 2778369"/>
                <a:gd name="connsiteX17" fmla="*/ 5011616 w 7315200"/>
                <a:gd name="connsiteY17" fmla="*/ 1573823 h 2778369"/>
                <a:gd name="connsiteX18" fmla="*/ 5205046 w 7315200"/>
                <a:gd name="connsiteY18" fmla="*/ 1468315 h 2778369"/>
                <a:gd name="connsiteX19" fmla="*/ 5363308 w 7315200"/>
                <a:gd name="connsiteY19" fmla="*/ 1415561 h 2778369"/>
                <a:gd name="connsiteX20" fmla="*/ 5715000 w 7315200"/>
                <a:gd name="connsiteY20" fmla="*/ 1336431 h 2778369"/>
                <a:gd name="connsiteX21" fmla="*/ 6427177 w 7315200"/>
                <a:gd name="connsiteY21" fmla="*/ 1186961 h 2778369"/>
                <a:gd name="connsiteX22" fmla="*/ 6708531 w 7315200"/>
                <a:gd name="connsiteY22" fmla="*/ 931984 h 2778369"/>
                <a:gd name="connsiteX23" fmla="*/ 6796454 w 7315200"/>
                <a:gd name="connsiteY23" fmla="*/ 800100 h 2778369"/>
                <a:gd name="connsiteX24" fmla="*/ 6875585 w 7315200"/>
                <a:gd name="connsiteY24" fmla="*/ 606669 h 2778369"/>
                <a:gd name="connsiteX25" fmla="*/ 7139354 w 7315200"/>
                <a:gd name="connsiteY25" fmla="*/ 298938 h 2778369"/>
                <a:gd name="connsiteX26" fmla="*/ 7315200 w 7315200"/>
                <a:gd name="connsiteY26" fmla="*/ 0 h 2778369"/>
                <a:gd name="connsiteX27" fmla="*/ 0 w 7315200"/>
                <a:gd name="connsiteY27" fmla="*/ 35168 h 2778369"/>
                <a:gd name="connsiteX0" fmla="*/ 1107831 w 7315200"/>
                <a:gd name="connsiteY0" fmla="*/ 0 h 2778369"/>
                <a:gd name="connsiteX1" fmla="*/ 1125416 w 7315200"/>
                <a:gd name="connsiteY1" fmla="*/ 2734407 h 2778369"/>
                <a:gd name="connsiteX2" fmla="*/ 1362808 w 7315200"/>
                <a:gd name="connsiteY2" fmla="*/ 2708031 h 2778369"/>
                <a:gd name="connsiteX3" fmla="*/ 1696916 w 7315200"/>
                <a:gd name="connsiteY3" fmla="*/ 2760784 h 2778369"/>
                <a:gd name="connsiteX4" fmla="*/ 1846385 w 7315200"/>
                <a:gd name="connsiteY4" fmla="*/ 2778369 h 2778369"/>
                <a:gd name="connsiteX5" fmla="*/ 1978269 w 7315200"/>
                <a:gd name="connsiteY5" fmla="*/ 2778369 h 2778369"/>
                <a:gd name="connsiteX6" fmla="*/ 2259623 w 7315200"/>
                <a:gd name="connsiteY6" fmla="*/ 2769577 h 2778369"/>
                <a:gd name="connsiteX7" fmla="*/ 2409093 w 7315200"/>
                <a:gd name="connsiteY7" fmla="*/ 2760784 h 2778369"/>
                <a:gd name="connsiteX8" fmla="*/ 2628900 w 7315200"/>
                <a:gd name="connsiteY8" fmla="*/ 2646484 h 2778369"/>
                <a:gd name="connsiteX9" fmla="*/ 2875085 w 7315200"/>
                <a:gd name="connsiteY9" fmla="*/ 2382715 h 2778369"/>
                <a:gd name="connsiteX10" fmla="*/ 2954216 w 7315200"/>
                <a:gd name="connsiteY10" fmla="*/ 2329961 h 2778369"/>
                <a:gd name="connsiteX11" fmla="*/ 3332285 w 7315200"/>
                <a:gd name="connsiteY11" fmla="*/ 2250831 h 2778369"/>
                <a:gd name="connsiteX12" fmla="*/ 3683977 w 7315200"/>
                <a:gd name="connsiteY12" fmla="*/ 2171700 h 2778369"/>
                <a:gd name="connsiteX13" fmla="*/ 3807069 w 7315200"/>
                <a:gd name="connsiteY13" fmla="*/ 2127738 h 2778369"/>
                <a:gd name="connsiteX14" fmla="*/ 4396154 w 7315200"/>
                <a:gd name="connsiteY14" fmla="*/ 1802423 h 2778369"/>
                <a:gd name="connsiteX15" fmla="*/ 4545623 w 7315200"/>
                <a:gd name="connsiteY15" fmla="*/ 1758461 h 2778369"/>
                <a:gd name="connsiteX16" fmla="*/ 4826977 w 7315200"/>
                <a:gd name="connsiteY16" fmla="*/ 1696915 h 2778369"/>
                <a:gd name="connsiteX17" fmla="*/ 5011616 w 7315200"/>
                <a:gd name="connsiteY17" fmla="*/ 1573823 h 2778369"/>
                <a:gd name="connsiteX18" fmla="*/ 5205046 w 7315200"/>
                <a:gd name="connsiteY18" fmla="*/ 1468315 h 2778369"/>
                <a:gd name="connsiteX19" fmla="*/ 5363308 w 7315200"/>
                <a:gd name="connsiteY19" fmla="*/ 1415561 h 2778369"/>
                <a:gd name="connsiteX20" fmla="*/ 5715000 w 7315200"/>
                <a:gd name="connsiteY20" fmla="*/ 1336431 h 2778369"/>
                <a:gd name="connsiteX21" fmla="*/ 6427177 w 7315200"/>
                <a:gd name="connsiteY21" fmla="*/ 1186961 h 2778369"/>
                <a:gd name="connsiteX22" fmla="*/ 6708531 w 7315200"/>
                <a:gd name="connsiteY22" fmla="*/ 931984 h 2778369"/>
                <a:gd name="connsiteX23" fmla="*/ 6796454 w 7315200"/>
                <a:gd name="connsiteY23" fmla="*/ 800100 h 2778369"/>
                <a:gd name="connsiteX24" fmla="*/ 6875585 w 7315200"/>
                <a:gd name="connsiteY24" fmla="*/ 606669 h 2778369"/>
                <a:gd name="connsiteX25" fmla="*/ 7139354 w 7315200"/>
                <a:gd name="connsiteY25" fmla="*/ 298938 h 2778369"/>
                <a:gd name="connsiteX26" fmla="*/ 7315200 w 7315200"/>
                <a:gd name="connsiteY26" fmla="*/ 0 h 2778369"/>
                <a:gd name="connsiteX27" fmla="*/ 0 w 7315200"/>
                <a:gd name="connsiteY27" fmla="*/ 35168 h 2778369"/>
                <a:gd name="connsiteX0" fmla="*/ 193431 w 6400800"/>
                <a:gd name="connsiteY0" fmla="*/ 0 h 2778369"/>
                <a:gd name="connsiteX1" fmla="*/ 211016 w 6400800"/>
                <a:gd name="connsiteY1" fmla="*/ 2734407 h 2778369"/>
                <a:gd name="connsiteX2" fmla="*/ 448408 w 6400800"/>
                <a:gd name="connsiteY2" fmla="*/ 2708031 h 2778369"/>
                <a:gd name="connsiteX3" fmla="*/ 782516 w 6400800"/>
                <a:gd name="connsiteY3" fmla="*/ 2760784 h 2778369"/>
                <a:gd name="connsiteX4" fmla="*/ 931985 w 6400800"/>
                <a:gd name="connsiteY4" fmla="*/ 2778369 h 2778369"/>
                <a:gd name="connsiteX5" fmla="*/ 1063869 w 6400800"/>
                <a:gd name="connsiteY5" fmla="*/ 2778369 h 2778369"/>
                <a:gd name="connsiteX6" fmla="*/ 1345223 w 6400800"/>
                <a:gd name="connsiteY6" fmla="*/ 2769577 h 2778369"/>
                <a:gd name="connsiteX7" fmla="*/ 1494693 w 6400800"/>
                <a:gd name="connsiteY7" fmla="*/ 2760784 h 2778369"/>
                <a:gd name="connsiteX8" fmla="*/ 1714500 w 6400800"/>
                <a:gd name="connsiteY8" fmla="*/ 2646484 h 2778369"/>
                <a:gd name="connsiteX9" fmla="*/ 1960685 w 6400800"/>
                <a:gd name="connsiteY9" fmla="*/ 2382715 h 2778369"/>
                <a:gd name="connsiteX10" fmla="*/ 2039816 w 6400800"/>
                <a:gd name="connsiteY10" fmla="*/ 2329961 h 2778369"/>
                <a:gd name="connsiteX11" fmla="*/ 2417885 w 6400800"/>
                <a:gd name="connsiteY11" fmla="*/ 2250831 h 2778369"/>
                <a:gd name="connsiteX12" fmla="*/ 2769577 w 6400800"/>
                <a:gd name="connsiteY12" fmla="*/ 2171700 h 2778369"/>
                <a:gd name="connsiteX13" fmla="*/ 2892669 w 6400800"/>
                <a:gd name="connsiteY13" fmla="*/ 2127738 h 2778369"/>
                <a:gd name="connsiteX14" fmla="*/ 3481754 w 6400800"/>
                <a:gd name="connsiteY14" fmla="*/ 1802423 h 2778369"/>
                <a:gd name="connsiteX15" fmla="*/ 3631223 w 6400800"/>
                <a:gd name="connsiteY15" fmla="*/ 1758461 h 2778369"/>
                <a:gd name="connsiteX16" fmla="*/ 3912577 w 6400800"/>
                <a:gd name="connsiteY16" fmla="*/ 1696915 h 2778369"/>
                <a:gd name="connsiteX17" fmla="*/ 4097216 w 6400800"/>
                <a:gd name="connsiteY17" fmla="*/ 1573823 h 2778369"/>
                <a:gd name="connsiteX18" fmla="*/ 4290646 w 6400800"/>
                <a:gd name="connsiteY18" fmla="*/ 1468315 h 2778369"/>
                <a:gd name="connsiteX19" fmla="*/ 4448908 w 6400800"/>
                <a:gd name="connsiteY19" fmla="*/ 1415561 h 2778369"/>
                <a:gd name="connsiteX20" fmla="*/ 4800600 w 6400800"/>
                <a:gd name="connsiteY20" fmla="*/ 1336431 h 2778369"/>
                <a:gd name="connsiteX21" fmla="*/ 5512777 w 6400800"/>
                <a:gd name="connsiteY21" fmla="*/ 1186961 h 2778369"/>
                <a:gd name="connsiteX22" fmla="*/ 5794131 w 6400800"/>
                <a:gd name="connsiteY22" fmla="*/ 931984 h 2778369"/>
                <a:gd name="connsiteX23" fmla="*/ 5882054 w 6400800"/>
                <a:gd name="connsiteY23" fmla="*/ 800100 h 2778369"/>
                <a:gd name="connsiteX24" fmla="*/ 5961185 w 6400800"/>
                <a:gd name="connsiteY24" fmla="*/ 606669 h 2778369"/>
                <a:gd name="connsiteX25" fmla="*/ 6224954 w 6400800"/>
                <a:gd name="connsiteY25" fmla="*/ 298938 h 2778369"/>
                <a:gd name="connsiteX26" fmla="*/ 6400800 w 6400800"/>
                <a:gd name="connsiteY26" fmla="*/ 0 h 2778369"/>
                <a:gd name="connsiteX27" fmla="*/ 0 w 6400800"/>
                <a:gd name="connsiteY27" fmla="*/ 17583 h 2778369"/>
                <a:gd name="connsiteX0" fmla="*/ 167054 w 6400800"/>
                <a:gd name="connsiteY0" fmla="*/ 26377 h 2778369"/>
                <a:gd name="connsiteX1" fmla="*/ 211016 w 6400800"/>
                <a:gd name="connsiteY1" fmla="*/ 2734407 h 2778369"/>
                <a:gd name="connsiteX2" fmla="*/ 448408 w 6400800"/>
                <a:gd name="connsiteY2" fmla="*/ 2708031 h 2778369"/>
                <a:gd name="connsiteX3" fmla="*/ 782516 w 6400800"/>
                <a:gd name="connsiteY3" fmla="*/ 2760784 h 2778369"/>
                <a:gd name="connsiteX4" fmla="*/ 931985 w 6400800"/>
                <a:gd name="connsiteY4" fmla="*/ 2778369 h 2778369"/>
                <a:gd name="connsiteX5" fmla="*/ 1063869 w 6400800"/>
                <a:gd name="connsiteY5" fmla="*/ 2778369 h 2778369"/>
                <a:gd name="connsiteX6" fmla="*/ 1345223 w 6400800"/>
                <a:gd name="connsiteY6" fmla="*/ 2769577 h 2778369"/>
                <a:gd name="connsiteX7" fmla="*/ 1494693 w 6400800"/>
                <a:gd name="connsiteY7" fmla="*/ 2760784 h 2778369"/>
                <a:gd name="connsiteX8" fmla="*/ 1714500 w 6400800"/>
                <a:gd name="connsiteY8" fmla="*/ 2646484 h 2778369"/>
                <a:gd name="connsiteX9" fmla="*/ 1960685 w 6400800"/>
                <a:gd name="connsiteY9" fmla="*/ 2382715 h 2778369"/>
                <a:gd name="connsiteX10" fmla="*/ 2039816 w 6400800"/>
                <a:gd name="connsiteY10" fmla="*/ 2329961 h 2778369"/>
                <a:gd name="connsiteX11" fmla="*/ 2417885 w 6400800"/>
                <a:gd name="connsiteY11" fmla="*/ 2250831 h 2778369"/>
                <a:gd name="connsiteX12" fmla="*/ 2769577 w 6400800"/>
                <a:gd name="connsiteY12" fmla="*/ 2171700 h 2778369"/>
                <a:gd name="connsiteX13" fmla="*/ 2892669 w 6400800"/>
                <a:gd name="connsiteY13" fmla="*/ 2127738 h 2778369"/>
                <a:gd name="connsiteX14" fmla="*/ 3481754 w 6400800"/>
                <a:gd name="connsiteY14" fmla="*/ 1802423 h 2778369"/>
                <a:gd name="connsiteX15" fmla="*/ 3631223 w 6400800"/>
                <a:gd name="connsiteY15" fmla="*/ 1758461 h 2778369"/>
                <a:gd name="connsiteX16" fmla="*/ 3912577 w 6400800"/>
                <a:gd name="connsiteY16" fmla="*/ 1696915 h 2778369"/>
                <a:gd name="connsiteX17" fmla="*/ 4097216 w 6400800"/>
                <a:gd name="connsiteY17" fmla="*/ 1573823 h 2778369"/>
                <a:gd name="connsiteX18" fmla="*/ 4290646 w 6400800"/>
                <a:gd name="connsiteY18" fmla="*/ 1468315 h 2778369"/>
                <a:gd name="connsiteX19" fmla="*/ 4448908 w 6400800"/>
                <a:gd name="connsiteY19" fmla="*/ 1415561 h 2778369"/>
                <a:gd name="connsiteX20" fmla="*/ 4800600 w 6400800"/>
                <a:gd name="connsiteY20" fmla="*/ 1336431 h 2778369"/>
                <a:gd name="connsiteX21" fmla="*/ 5512777 w 6400800"/>
                <a:gd name="connsiteY21" fmla="*/ 1186961 h 2778369"/>
                <a:gd name="connsiteX22" fmla="*/ 5794131 w 6400800"/>
                <a:gd name="connsiteY22" fmla="*/ 931984 h 2778369"/>
                <a:gd name="connsiteX23" fmla="*/ 5882054 w 6400800"/>
                <a:gd name="connsiteY23" fmla="*/ 800100 h 2778369"/>
                <a:gd name="connsiteX24" fmla="*/ 5961185 w 6400800"/>
                <a:gd name="connsiteY24" fmla="*/ 606669 h 2778369"/>
                <a:gd name="connsiteX25" fmla="*/ 6224954 w 6400800"/>
                <a:gd name="connsiteY25" fmla="*/ 298938 h 2778369"/>
                <a:gd name="connsiteX26" fmla="*/ 6400800 w 6400800"/>
                <a:gd name="connsiteY26" fmla="*/ 0 h 2778369"/>
                <a:gd name="connsiteX27" fmla="*/ 0 w 6400800"/>
                <a:gd name="connsiteY27" fmla="*/ 17583 h 2778369"/>
                <a:gd name="connsiteX0" fmla="*/ 0 w 6233746"/>
                <a:gd name="connsiteY0" fmla="*/ 35171 h 2787163"/>
                <a:gd name="connsiteX1" fmla="*/ 43962 w 6233746"/>
                <a:gd name="connsiteY1" fmla="*/ 2743201 h 2787163"/>
                <a:gd name="connsiteX2" fmla="*/ 281354 w 6233746"/>
                <a:gd name="connsiteY2" fmla="*/ 2716825 h 2787163"/>
                <a:gd name="connsiteX3" fmla="*/ 615462 w 6233746"/>
                <a:gd name="connsiteY3" fmla="*/ 2769578 h 2787163"/>
                <a:gd name="connsiteX4" fmla="*/ 764931 w 6233746"/>
                <a:gd name="connsiteY4" fmla="*/ 2787163 h 2787163"/>
                <a:gd name="connsiteX5" fmla="*/ 896815 w 6233746"/>
                <a:gd name="connsiteY5" fmla="*/ 2787163 h 2787163"/>
                <a:gd name="connsiteX6" fmla="*/ 1178169 w 6233746"/>
                <a:gd name="connsiteY6" fmla="*/ 2778371 h 2787163"/>
                <a:gd name="connsiteX7" fmla="*/ 1327639 w 6233746"/>
                <a:gd name="connsiteY7" fmla="*/ 2769578 h 2787163"/>
                <a:gd name="connsiteX8" fmla="*/ 1547446 w 6233746"/>
                <a:gd name="connsiteY8" fmla="*/ 2655278 h 2787163"/>
                <a:gd name="connsiteX9" fmla="*/ 1793631 w 6233746"/>
                <a:gd name="connsiteY9" fmla="*/ 2391509 h 2787163"/>
                <a:gd name="connsiteX10" fmla="*/ 1872762 w 6233746"/>
                <a:gd name="connsiteY10" fmla="*/ 2338755 h 2787163"/>
                <a:gd name="connsiteX11" fmla="*/ 2250831 w 6233746"/>
                <a:gd name="connsiteY11" fmla="*/ 2259625 h 2787163"/>
                <a:gd name="connsiteX12" fmla="*/ 2602523 w 6233746"/>
                <a:gd name="connsiteY12" fmla="*/ 2180494 h 2787163"/>
                <a:gd name="connsiteX13" fmla="*/ 2725615 w 6233746"/>
                <a:gd name="connsiteY13" fmla="*/ 2136532 h 2787163"/>
                <a:gd name="connsiteX14" fmla="*/ 3314700 w 6233746"/>
                <a:gd name="connsiteY14" fmla="*/ 1811217 h 2787163"/>
                <a:gd name="connsiteX15" fmla="*/ 3464169 w 6233746"/>
                <a:gd name="connsiteY15" fmla="*/ 1767255 h 2787163"/>
                <a:gd name="connsiteX16" fmla="*/ 3745523 w 6233746"/>
                <a:gd name="connsiteY16" fmla="*/ 1705709 h 2787163"/>
                <a:gd name="connsiteX17" fmla="*/ 3930162 w 6233746"/>
                <a:gd name="connsiteY17" fmla="*/ 1582617 h 2787163"/>
                <a:gd name="connsiteX18" fmla="*/ 4123592 w 6233746"/>
                <a:gd name="connsiteY18" fmla="*/ 1477109 h 2787163"/>
                <a:gd name="connsiteX19" fmla="*/ 4281854 w 6233746"/>
                <a:gd name="connsiteY19" fmla="*/ 1424355 h 2787163"/>
                <a:gd name="connsiteX20" fmla="*/ 4633546 w 6233746"/>
                <a:gd name="connsiteY20" fmla="*/ 1345225 h 2787163"/>
                <a:gd name="connsiteX21" fmla="*/ 5345723 w 6233746"/>
                <a:gd name="connsiteY21" fmla="*/ 1195755 h 2787163"/>
                <a:gd name="connsiteX22" fmla="*/ 5627077 w 6233746"/>
                <a:gd name="connsiteY22" fmla="*/ 940778 h 2787163"/>
                <a:gd name="connsiteX23" fmla="*/ 5715000 w 6233746"/>
                <a:gd name="connsiteY23" fmla="*/ 808894 h 2787163"/>
                <a:gd name="connsiteX24" fmla="*/ 5794131 w 6233746"/>
                <a:gd name="connsiteY24" fmla="*/ 615463 h 2787163"/>
                <a:gd name="connsiteX25" fmla="*/ 6057900 w 6233746"/>
                <a:gd name="connsiteY25" fmla="*/ 307732 h 2787163"/>
                <a:gd name="connsiteX26" fmla="*/ 6233746 w 6233746"/>
                <a:gd name="connsiteY26" fmla="*/ 8794 h 2787163"/>
                <a:gd name="connsiteX27" fmla="*/ 457199 w 6233746"/>
                <a:gd name="connsiteY27" fmla="*/ 0 h 2787163"/>
                <a:gd name="connsiteX0" fmla="*/ 0 w 6207369"/>
                <a:gd name="connsiteY0" fmla="*/ 8794 h 2787163"/>
                <a:gd name="connsiteX1" fmla="*/ 17585 w 6207369"/>
                <a:gd name="connsiteY1" fmla="*/ 2743201 h 2787163"/>
                <a:gd name="connsiteX2" fmla="*/ 254977 w 6207369"/>
                <a:gd name="connsiteY2" fmla="*/ 2716825 h 2787163"/>
                <a:gd name="connsiteX3" fmla="*/ 589085 w 6207369"/>
                <a:gd name="connsiteY3" fmla="*/ 2769578 h 2787163"/>
                <a:gd name="connsiteX4" fmla="*/ 738554 w 6207369"/>
                <a:gd name="connsiteY4" fmla="*/ 2787163 h 2787163"/>
                <a:gd name="connsiteX5" fmla="*/ 870438 w 6207369"/>
                <a:gd name="connsiteY5" fmla="*/ 2787163 h 2787163"/>
                <a:gd name="connsiteX6" fmla="*/ 1151792 w 6207369"/>
                <a:gd name="connsiteY6" fmla="*/ 2778371 h 2787163"/>
                <a:gd name="connsiteX7" fmla="*/ 1301262 w 6207369"/>
                <a:gd name="connsiteY7" fmla="*/ 2769578 h 2787163"/>
                <a:gd name="connsiteX8" fmla="*/ 1521069 w 6207369"/>
                <a:gd name="connsiteY8" fmla="*/ 2655278 h 2787163"/>
                <a:gd name="connsiteX9" fmla="*/ 1767254 w 6207369"/>
                <a:gd name="connsiteY9" fmla="*/ 2391509 h 2787163"/>
                <a:gd name="connsiteX10" fmla="*/ 1846385 w 6207369"/>
                <a:gd name="connsiteY10" fmla="*/ 2338755 h 2787163"/>
                <a:gd name="connsiteX11" fmla="*/ 2224454 w 6207369"/>
                <a:gd name="connsiteY11" fmla="*/ 2259625 h 2787163"/>
                <a:gd name="connsiteX12" fmla="*/ 2576146 w 6207369"/>
                <a:gd name="connsiteY12" fmla="*/ 2180494 h 2787163"/>
                <a:gd name="connsiteX13" fmla="*/ 2699238 w 6207369"/>
                <a:gd name="connsiteY13" fmla="*/ 2136532 h 2787163"/>
                <a:gd name="connsiteX14" fmla="*/ 3288323 w 6207369"/>
                <a:gd name="connsiteY14" fmla="*/ 1811217 h 2787163"/>
                <a:gd name="connsiteX15" fmla="*/ 3437792 w 6207369"/>
                <a:gd name="connsiteY15" fmla="*/ 1767255 h 2787163"/>
                <a:gd name="connsiteX16" fmla="*/ 3719146 w 6207369"/>
                <a:gd name="connsiteY16" fmla="*/ 1705709 h 2787163"/>
                <a:gd name="connsiteX17" fmla="*/ 3903785 w 6207369"/>
                <a:gd name="connsiteY17" fmla="*/ 1582617 h 2787163"/>
                <a:gd name="connsiteX18" fmla="*/ 4097215 w 6207369"/>
                <a:gd name="connsiteY18" fmla="*/ 1477109 h 2787163"/>
                <a:gd name="connsiteX19" fmla="*/ 4255477 w 6207369"/>
                <a:gd name="connsiteY19" fmla="*/ 1424355 h 2787163"/>
                <a:gd name="connsiteX20" fmla="*/ 4607169 w 6207369"/>
                <a:gd name="connsiteY20" fmla="*/ 1345225 h 2787163"/>
                <a:gd name="connsiteX21" fmla="*/ 5319346 w 6207369"/>
                <a:gd name="connsiteY21" fmla="*/ 1195755 h 2787163"/>
                <a:gd name="connsiteX22" fmla="*/ 5600700 w 6207369"/>
                <a:gd name="connsiteY22" fmla="*/ 940778 h 2787163"/>
                <a:gd name="connsiteX23" fmla="*/ 5688623 w 6207369"/>
                <a:gd name="connsiteY23" fmla="*/ 808894 h 2787163"/>
                <a:gd name="connsiteX24" fmla="*/ 5767754 w 6207369"/>
                <a:gd name="connsiteY24" fmla="*/ 615463 h 2787163"/>
                <a:gd name="connsiteX25" fmla="*/ 6031523 w 6207369"/>
                <a:gd name="connsiteY25" fmla="*/ 307732 h 2787163"/>
                <a:gd name="connsiteX26" fmla="*/ 6207369 w 6207369"/>
                <a:gd name="connsiteY26" fmla="*/ 8794 h 2787163"/>
                <a:gd name="connsiteX27" fmla="*/ 430822 w 6207369"/>
                <a:gd name="connsiteY27" fmla="*/ 0 h 2787163"/>
                <a:gd name="connsiteX0" fmla="*/ 8793 w 6216162"/>
                <a:gd name="connsiteY0" fmla="*/ 0 h 2778369"/>
                <a:gd name="connsiteX1" fmla="*/ 26378 w 6216162"/>
                <a:gd name="connsiteY1" fmla="*/ 2734407 h 2778369"/>
                <a:gd name="connsiteX2" fmla="*/ 263770 w 6216162"/>
                <a:gd name="connsiteY2" fmla="*/ 2708031 h 2778369"/>
                <a:gd name="connsiteX3" fmla="*/ 597878 w 6216162"/>
                <a:gd name="connsiteY3" fmla="*/ 2760784 h 2778369"/>
                <a:gd name="connsiteX4" fmla="*/ 747347 w 6216162"/>
                <a:gd name="connsiteY4" fmla="*/ 2778369 h 2778369"/>
                <a:gd name="connsiteX5" fmla="*/ 879231 w 6216162"/>
                <a:gd name="connsiteY5" fmla="*/ 2778369 h 2778369"/>
                <a:gd name="connsiteX6" fmla="*/ 1160585 w 6216162"/>
                <a:gd name="connsiteY6" fmla="*/ 2769577 h 2778369"/>
                <a:gd name="connsiteX7" fmla="*/ 1310055 w 6216162"/>
                <a:gd name="connsiteY7" fmla="*/ 2760784 h 2778369"/>
                <a:gd name="connsiteX8" fmla="*/ 1529862 w 6216162"/>
                <a:gd name="connsiteY8" fmla="*/ 2646484 h 2778369"/>
                <a:gd name="connsiteX9" fmla="*/ 1776047 w 6216162"/>
                <a:gd name="connsiteY9" fmla="*/ 2382715 h 2778369"/>
                <a:gd name="connsiteX10" fmla="*/ 1855178 w 6216162"/>
                <a:gd name="connsiteY10" fmla="*/ 2329961 h 2778369"/>
                <a:gd name="connsiteX11" fmla="*/ 2233247 w 6216162"/>
                <a:gd name="connsiteY11" fmla="*/ 2250831 h 2778369"/>
                <a:gd name="connsiteX12" fmla="*/ 2584939 w 6216162"/>
                <a:gd name="connsiteY12" fmla="*/ 2171700 h 2778369"/>
                <a:gd name="connsiteX13" fmla="*/ 2708031 w 6216162"/>
                <a:gd name="connsiteY13" fmla="*/ 2127738 h 2778369"/>
                <a:gd name="connsiteX14" fmla="*/ 3297116 w 6216162"/>
                <a:gd name="connsiteY14" fmla="*/ 1802423 h 2778369"/>
                <a:gd name="connsiteX15" fmla="*/ 3446585 w 6216162"/>
                <a:gd name="connsiteY15" fmla="*/ 1758461 h 2778369"/>
                <a:gd name="connsiteX16" fmla="*/ 3727939 w 6216162"/>
                <a:gd name="connsiteY16" fmla="*/ 1696915 h 2778369"/>
                <a:gd name="connsiteX17" fmla="*/ 3912578 w 6216162"/>
                <a:gd name="connsiteY17" fmla="*/ 1573823 h 2778369"/>
                <a:gd name="connsiteX18" fmla="*/ 4106008 w 6216162"/>
                <a:gd name="connsiteY18" fmla="*/ 1468315 h 2778369"/>
                <a:gd name="connsiteX19" fmla="*/ 4264270 w 6216162"/>
                <a:gd name="connsiteY19" fmla="*/ 1415561 h 2778369"/>
                <a:gd name="connsiteX20" fmla="*/ 4615962 w 6216162"/>
                <a:gd name="connsiteY20" fmla="*/ 1336431 h 2778369"/>
                <a:gd name="connsiteX21" fmla="*/ 5328139 w 6216162"/>
                <a:gd name="connsiteY21" fmla="*/ 1186961 h 2778369"/>
                <a:gd name="connsiteX22" fmla="*/ 5609493 w 6216162"/>
                <a:gd name="connsiteY22" fmla="*/ 931984 h 2778369"/>
                <a:gd name="connsiteX23" fmla="*/ 5697416 w 6216162"/>
                <a:gd name="connsiteY23" fmla="*/ 800100 h 2778369"/>
                <a:gd name="connsiteX24" fmla="*/ 5776547 w 6216162"/>
                <a:gd name="connsiteY24" fmla="*/ 606669 h 2778369"/>
                <a:gd name="connsiteX25" fmla="*/ 6040316 w 6216162"/>
                <a:gd name="connsiteY25" fmla="*/ 298938 h 2778369"/>
                <a:gd name="connsiteX26" fmla="*/ 6216162 w 6216162"/>
                <a:gd name="connsiteY26" fmla="*/ 0 h 2778369"/>
                <a:gd name="connsiteX27" fmla="*/ 0 w 6216162"/>
                <a:gd name="connsiteY27" fmla="*/ 8791 h 277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16162" h="2778369">
                  <a:moveTo>
                    <a:pt x="8793" y="0"/>
                  </a:moveTo>
                  <a:lnTo>
                    <a:pt x="26378" y="2734407"/>
                  </a:lnTo>
                  <a:lnTo>
                    <a:pt x="263770" y="2708031"/>
                  </a:lnTo>
                  <a:lnTo>
                    <a:pt x="597878" y="2760784"/>
                  </a:lnTo>
                  <a:lnTo>
                    <a:pt x="747347" y="2778369"/>
                  </a:lnTo>
                  <a:lnTo>
                    <a:pt x="879231" y="2778369"/>
                  </a:lnTo>
                  <a:lnTo>
                    <a:pt x="1160585" y="2769577"/>
                  </a:lnTo>
                  <a:lnTo>
                    <a:pt x="1310055" y="2760784"/>
                  </a:lnTo>
                  <a:lnTo>
                    <a:pt x="1529862" y="2646484"/>
                  </a:lnTo>
                  <a:lnTo>
                    <a:pt x="1776047" y="2382715"/>
                  </a:lnTo>
                  <a:lnTo>
                    <a:pt x="1855178" y="2329961"/>
                  </a:lnTo>
                  <a:lnTo>
                    <a:pt x="2233247" y="2250831"/>
                  </a:lnTo>
                  <a:lnTo>
                    <a:pt x="2584939" y="2171700"/>
                  </a:lnTo>
                  <a:lnTo>
                    <a:pt x="2708031" y="2127738"/>
                  </a:lnTo>
                  <a:lnTo>
                    <a:pt x="3297116" y="1802423"/>
                  </a:lnTo>
                  <a:lnTo>
                    <a:pt x="3446585" y="1758461"/>
                  </a:lnTo>
                  <a:lnTo>
                    <a:pt x="3727939" y="1696915"/>
                  </a:lnTo>
                  <a:lnTo>
                    <a:pt x="3912578" y="1573823"/>
                  </a:lnTo>
                  <a:lnTo>
                    <a:pt x="4106008" y="1468315"/>
                  </a:lnTo>
                  <a:lnTo>
                    <a:pt x="4264270" y="1415561"/>
                  </a:lnTo>
                  <a:lnTo>
                    <a:pt x="4615962" y="1336431"/>
                  </a:lnTo>
                  <a:lnTo>
                    <a:pt x="5328139" y="1186961"/>
                  </a:lnTo>
                  <a:lnTo>
                    <a:pt x="5609493" y="931984"/>
                  </a:lnTo>
                  <a:lnTo>
                    <a:pt x="5697416" y="800100"/>
                  </a:lnTo>
                  <a:lnTo>
                    <a:pt x="5776547" y="606669"/>
                  </a:lnTo>
                  <a:lnTo>
                    <a:pt x="6040316" y="298938"/>
                  </a:lnTo>
                  <a:lnTo>
                    <a:pt x="6216162" y="0"/>
                  </a:lnTo>
                  <a:lnTo>
                    <a:pt x="0" y="8791"/>
                  </a:lnTo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91EFDAF-08F7-CD02-6449-9A7F70F7E613}"/>
                </a:ext>
              </a:extLst>
            </p:cNvPr>
            <p:cNvSpPr/>
            <p:nvPr/>
          </p:nvSpPr>
          <p:spPr>
            <a:xfrm>
              <a:off x="5942322" y="2202054"/>
              <a:ext cx="3387660" cy="1355920"/>
            </a:xfrm>
            <a:custGeom>
              <a:avLst/>
              <a:gdLst>
                <a:gd name="connsiteX0" fmla="*/ 8792 w 6963507"/>
                <a:gd name="connsiteY0" fmla="*/ 2787161 h 2787161"/>
                <a:gd name="connsiteX1" fmla="*/ 6963507 w 6963507"/>
                <a:gd name="connsiteY1" fmla="*/ 2787161 h 2787161"/>
                <a:gd name="connsiteX2" fmla="*/ 6945923 w 6963507"/>
                <a:gd name="connsiteY2" fmla="*/ 0 h 2787161"/>
                <a:gd name="connsiteX3" fmla="*/ 6699738 w 6963507"/>
                <a:gd name="connsiteY3" fmla="*/ 43961 h 2787161"/>
                <a:gd name="connsiteX4" fmla="*/ 6523892 w 6963507"/>
                <a:gd name="connsiteY4" fmla="*/ 70338 h 2787161"/>
                <a:gd name="connsiteX5" fmla="*/ 6321669 w 6963507"/>
                <a:gd name="connsiteY5" fmla="*/ 61546 h 2787161"/>
                <a:gd name="connsiteX6" fmla="*/ 6101861 w 6963507"/>
                <a:gd name="connsiteY6" fmla="*/ 61546 h 2787161"/>
                <a:gd name="connsiteX7" fmla="*/ 5978769 w 6963507"/>
                <a:gd name="connsiteY7" fmla="*/ 70338 h 2787161"/>
                <a:gd name="connsiteX8" fmla="*/ 5820507 w 6963507"/>
                <a:gd name="connsiteY8" fmla="*/ 131884 h 2787161"/>
                <a:gd name="connsiteX9" fmla="*/ 5679830 w 6963507"/>
                <a:gd name="connsiteY9" fmla="*/ 140676 h 2787161"/>
                <a:gd name="connsiteX10" fmla="*/ 5600700 w 6963507"/>
                <a:gd name="connsiteY10" fmla="*/ 158261 h 2787161"/>
                <a:gd name="connsiteX11" fmla="*/ 5416061 w 6963507"/>
                <a:gd name="connsiteY11" fmla="*/ 254976 h 2787161"/>
                <a:gd name="connsiteX12" fmla="*/ 5310554 w 6963507"/>
                <a:gd name="connsiteY12" fmla="*/ 237392 h 2787161"/>
                <a:gd name="connsiteX13" fmla="*/ 5231423 w 6963507"/>
                <a:gd name="connsiteY13" fmla="*/ 254976 h 2787161"/>
                <a:gd name="connsiteX14" fmla="*/ 5222630 w 6963507"/>
                <a:gd name="connsiteY14" fmla="*/ 307730 h 2787161"/>
                <a:gd name="connsiteX15" fmla="*/ 5187461 w 6963507"/>
                <a:gd name="connsiteY15" fmla="*/ 325315 h 2787161"/>
                <a:gd name="connsiteX16" fmla="*/ 5152292 w 6963507"/>
                <a:gd name="connsiteY16" fmla="*/ 351692 h 2787161"/>
                <a:gd name="connsiteX17" fmla="*/ 5020407 w 6963507"/>
                <a:gd name="connsiteY17" fmla="*/ 378069 h 2787161"/>
                <a:gd name="connsiteX18" fmla="*/ 4607169 w 6963507"/>
                <a:gd name="connsiteY18" fmla="*/ 527538 h 2787161"/>
                <a:gd name="connsiteX19" fmla="*/ 4501661 w 6963507"/>
                <a:gd name="connsiteY19" fmla="*/ 553915 h 2787161"/>
                <a:gd name="connsiteX20" fmla="*/ 4440115 w 6963507"/>
                <a:gd name="connsiteY20" fmla="*/ 509953 h 2787161"/>
                <a:gd name="connsiteX21" fmla="*/ 4325815 w 6963507"/>
                <a:gd name="connsiteY21" fmla="*/ 457200 h 2787161"/>
                <a:gd name="connsiteX22" fmla="*/ 4290646 w 6963507"/>
                <a:gd name="connsiteY22" fmla="*/ 439615 h 2787161"/>
                <a:gd name="connsiteX23" fmla="*/ 4229100 w 6963507"/>
                <a:gd name="connsiteY23" fmla="*/ 465992 h 2787161"/>
                <a:gd name="connsiteX24" fmla="*/ 4193930 w 6963507"/>
                <a:gd name="connsiteY24" fmla="*/ 509953 h 2787161"/>
                <a:gd name="connsiteX25" fmla="*/ 4158761 w 6963507"/>
                <a:gd name="connsiteY25" fmla="*/ 536330 h 2787161"/>
                <a:gd name="connsiteX26" fmla="*/ 4088423 w 6963507"/>
                <a:gd name="connsiteY26" fmla="*/ 536330 h 2787161"/>
                <a:gd name="connsiteX27" fmla="*/ 3991707 w 6963507"/>
                <a:gd name="connsiteY27" fmla="*/ 536330 h 2787161"/>
                <a:gd name="connsiteX28" fmla="*/ 3921369 w 6963507"/>
                <a:gd name="connsiteY28" fmla="*/ 536330 h 2787161"/>
                <a:gd name="connsiteX29" fmla="*/ 3710354 w 6963507"/>
                <a:gd name="connsiteY29" fmla="*/ 457200 h 2787161"/>
                <a:gd name="connsiteX30" fmla="*/ 3578469 w 6963507"/>
                <a:gd name="connsiteY30" fmla="*/ 422030 h 2787161"/>
                <a:gd name="connsiteX31" fmla="*/ 3472961 w 6963507"/>
                <a:gd name="connsiteY31" fmla="*/ 413238 h 2787161"/>
                <a:gd name="connsiteX32" fmla="*/ 3420207 w 6963507"/>
                <a:gd name="connsiteY32" fmla="*/ 422030 h 2787161"/>
                <a:gd name="connsiteX33" fmla="*/ 3376246 w 6963507"/>
                <a:gd name="connsiteY33" fmla="*/ 474784 h 2787161"/>
                <a:gd name="connsiteX34" fmla="*/ 3147646 w 6963507"/>
                <a:gd name="connsiteY34" fmla="*/ 571500 h 2787161"/>
                <a:gd name="connsiteX35" fmla="*/ 2892669 w 6963507"/>
                <a:gd name="connsiteY35" fmla="*/ 729761 h 2787161"/>
                <a:gd name="connsiteX36" fmla="*/ 2655277 w 6963507"/>
                <a:gd name="connsiteY36" fmla="*/ 879230 h 2787161"/>
                <a:gd name="connsiteX37" fmla="*/ 2549769 w 6963507"/>
                <a:gd name="connsiteY37" fmla="*/ 931984 h 2787161"/>
                <a:gd name="connsiteX38" fmla="*/ 2356338 w 6963507"/>
                <a:gd name="connsiteY38" fmla="*/ 1011115 h 2787161"/>
                <a:gd name="connsiteX39" fmla="*/ 2224454 w 6963507"/>
                <a:gd name="connsiteY39" fmla="*/ 1072661 h 2787161"/>
                <a:gd name="connsiteX40" fmla="*/ 1995854 w 6963507"/>
                <a:gd name="connsiteY40" fmla="*/ 1116623 h 2787161"/>
                <a:gd name="connsiteX41" fmla="*/ 1767254 w 6963507"/>
                <a:gd name="connsiteY41" fmla="*/ 1169376 h 2787161"/>
                <a:gd name="connsiteX42" fmla="*/ 1652954 w 6963507"/>
                <a:gd name="connsiteY42" fmla="*/ 1230923 h 2787161"/>
                <a:gd name="connsiteX43" fmla="*/ 1512277 w 6963507"/>
                <a:gd name="connsiteY43" fmla="*/ 1336430 h 2787161"/>
                <a:gd name="connsiteX44" fmla="*/ 1371600 w 6963507"/>
                <a:gd name="connsiteY44" fmla="*/ 1397976 h 2787161"/>
                <a:gd name="connsiteX45" fmla="*/ 1283677 w 6963507"/>
                <a:gd name="connsiteY45" fmla="*/ 1521069 h 2787161"/>
                <a:gd name="connsiteX46" fmla="*/ 1257300 w 6963507"/>
                <a:gd name="connsiteY46" fmla="*/ 1696915 h 2787161"/>
                <a:gd name="connsiteX47" fmla="*/ 1230923 w 6963507"/>
                <a:gd name="connsiteY47" fmla="*/ 1793630 h 2787161"/>
                <a:gd name="connsiteX48" fmla="*/ 1204546 w 6963507"/>
                <a:gd name="connsiteY48" fmla="*/ 1890346 h 2787161"/>
                <a:gd name="connsiteX49" fmla="*/ 1046284 w 6963507"/>
                <a:gd name="connsiteY49" fmla="*/ 1916723 h 2787161"/>
                <a:gd name="connsiteX50" fmla="*/ 756138 w 6963507"/>
                <a:gd name="connsiteY50" fmla="*/ 1969476 h 2787161"/>
                <a:gd name="connsiteX51" fmla="*/ 606669 w 6963507"/>
                <a:gd name="connsiteY51" fmla="*/ 1978269 h 2787161"/>
                <a:gd name="connsiteX52" fmla="*/ 457200 w 6963507"/>
                <a:gd name="connsiteY52" fmla="*/ 2048607 h 2787161"/>
                <a:gd name="connsiteX53" fmla="*/ 360484 w 6963507"/>
                <a:gd name="connsiteY53" fmla="*/ 2101361 h 2787161"/>
                <a:gd name="connsiteX54" fmla="*/ 202223 w 6963507"/>
                <a:gd name="connsiteY54" fmla="*/ 2189284 h 2787161"/>
                <a:gd name="connsiteX55" fmla="*/ 79130 w 6963507"/>
                <a:gd name="connsiteY55" fmla="*/ 2242038 h 2787161"/>
                <a:gd name="connsiteX56" fmla="*/ 0 w 6963507"/>
                <a:gd name="connsiteY56" fmla="*/ 2242038 h 2787161"/>
                <a:gd name="connsiteX57" fmla="*/ 8792 w 6963507"/>
                <a:gd name="connsiteY57" fmla="*/ 2787161 h 278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963507" h="2787161">
                  <a:moveTo>
                    <a:pt x="8792" y="2787161"/>
                  </a:moveTo>
                  <a:lnTo>
                    <a:pt x="6963507" y="2787161"/>
                  </a:lnTo>
                  <a:lnTo>
                    <a:pt x="6945923" y="0"/>
                  </a:lnTo>
                  <a:lnTo>
                    <a:pt x="6699738" y="43961"/>
                  </a:lnTo>
                  <a:lnTo>
                    <a:pt x="6523892" y="70338"/>
                  </a:lnTo>
                  <a:lnTo>
                    <a:pt x="6321669" y="61546"/>
                  </a:lnTo>
                  <a:lnTo>
                    <a:pt x="6101861" y="61546"/>
                  </a:lnTo>
                  <a:lnTo>
                    <a:pt x="5978769" y="70338"/>
                  </a:lnTo>
                  <a:lnTo>
                    <a:pt x="5820507" y="131884"/>
                  </a:lnTo>
                  <a:lnTo>
                    <a:pt x="5679830" y="140676"/>
                  </a:lnTo>
                  <a:lnTo>
                    <a:pt x="5600700" y="158261"/>
                  </a:lnTo>
                  <a:lnTo>
                    <a:pt x="5416061" y="254976"/>
                  </a:lnTo>
                  <a:lnTo>
                    <a:pt x="5310554" y="237392"/>
                  </a:lnTo>
                  <a:lnTo>
                    <a:pt x="5231423" y="254976"/>
                  </a:lnTo>
                  <a:lnTo>
                    <a:pt x="5222630" y="307730"/>
                  </a:lnTo>
                  <a:lnTo>
                    <a:pt x="5187461" y="325315"/>
                  </a:lnTo>
                  <a:lnTo>
                    <a:pt x="5152292" y="351692"/>
                  </a:lnTo>
                  <a:lnTo>
                    <a:pt x="5020407" y="378069"/>
                  </a:lnTo>
                  <a:lnTo>
                    <a:pt x="4607169" y="527538"/>
                  </a:lnTo>
                  <a:lnTo>
                    <a:pt x="4501661" y="553915"/>
                  </a:lnTo>
                  <a:lnTo>
                    <a:pt x="4440115" y="509953"/>
                  </a:lnTo>
                  <a:lnTo>
                    <a:pt x="4325815" y="457200"/>
                  </a:lnTo>
                  <a:lnTo>
                    <a:pt x="4290646" y="439615"/>
                  </a:lnTo>
                  <a:lnTo>
                    <a:pt x="4229100" y="465992"/>
                  </a:lnTo>
                  <a:lnTo>
                    <a:pt x="4193930" y="509953"/>
                  </a:lnTo>
                  <a:lnTo>
                    <a:pt x="4158761" y="536330"/>
                  </a:lnTo>
                  <a:lnTo>
                    <a:pt x="4088423" y="536330"/>
                  </a:lnTo>
                  <a:lnTo>
                    <a:pt x="3991707" y="536330"/>
                  </a:lnTo>
                  <a:lnTo>
                    <a:pt x="3921369" y="536330"/>
                  </a:lnTo>
                  <a:lnTo>
                    <a:pt x="3710354" y="457200"/>
                  </a:lnTo>
                  <a:lnTo>
                    <a:pt x="3578469" y="422030"/>
                  </a:lnTo>
                  <a:lnTo>
                    <a:pt x="3472961" y="413238"/>
                  </a:lnTo>
                  <a:lnTo>
                    <a:pt x="3420207" y="422030"/>
                  </a:lnTo>
                  <a:lnTo>
                    <a:pt x="3376246" y="474784"/>
                  </a:lnTo>
                  <a:lnTo>
                    <a:pt x="3147646" y="571500"/>
                  </a:lnTo>
                  <a:lnTo>
                    <a:pt x="2892669" y="729761"/>
                  </a:lnTo>
                  <a:lnTo>
                    <a:pt x="2655277" y="879230"/>
                  </a:lnTo>
                  <a:lnTo>
                    <a:pt x="2549769" y="931984"/>
                  </a:lnTo>
                  <a:lnTo>
                    <a:pt x="2356338" y="1011115"/>
                  </a:lnTo>
                  <a:lnTo>
                    <a:pt x="2224454" y="1072661"/>
                  </a:lnTo>
                  <a:lnTo>
                    <a:pt x="1995854" y="1116623"/>
                  </a:lnTo>
                  <a:lnTo>
                    <a:pt x="1767254" y="1169376"/>
                  </a:lnTo>
                  <a:lnTo>
                    <a:pt x="1652954" y="1230923"/>
                  </a:lnTo>
                  <a:lnTo>
                    <a:pt x="1512277" y="1336430"/>
                  </a:lnTo>
                  <a:lnTo>
                    <a:pt x="1371600" y="1397976"/>
                  </a:lnTo>
                  <a:lnTo>
                    <a:pt x="1283677" y="1521069"/>
                  </a:lnTo>
                  <a:lnTo>
                    <a:pt x="1257300" y="1696915"/>
                  </a:lnTo>
                  <a:lnTo>
                    <a:pt x="1230923" y="1793630"/>
                  </a:lnTo>
                  <a:lnTo>
                    <a:pt x="1204546" y="1890346"/>
                  </a:lnTo>
                  <a:lnTo>
                    <a:pt x="1046284" y="1916723"/>
                  </a:lnTo>
                  <a:lnTo>
                    <a:pt x="756138" y="1969476"/>
                  </a:lnTo>
                  <a:lnTo>
                    <a:pt x="606669" y="1978269"/>
                  </a:lnTo>
                  <a:lnTo>
                    <a:pt x="457200" y="2048607"/>
                  </a:lnTo>
                  <a:lnTo>
                    <a:pt x="360484" y="2101361"/>
                  </a:lnTo>
                  <a:lnTo>
                    <a:pt x="202223" y="2189284"/>
                  </a:lnTo>
                  <a:lnTo>
                    <a:pt x="79130" y="2242038"/>
                  </a:lnTo>
                  <a:lnTo>
                    <a:pt x="0" y="2242038"/>
                  </a:lnTo>
                  <a:lnTo>
                    <a:pt x="8792" y="2787161"/>
                  </a:lnTo>
                  <a:close/>
                </a:path>
              </a:pathLst>
            </a:custGeom>
            <a:solidFill>
              <a:srgbClr val="00B0F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7E316FD-F52A-1AEA-0021-4D5BF8631F38}"/>
                </a:ext>
              </a:extLst>
            </p:cNvPr>
            <p:cNvSpPr/>
            <p:nvPr/>
          </p:nvSpPr>
          <p:spPr>
            <a:xfrm>
              <a:off x="5950876" y="1269591"/>
              <a:ext cx="3011254" cy="1338810"/>
            </a:xfrm>
            <a:custGeom>
              <a:avLst/>
              <a:gdLst>
                <a:gd name="connsiteX0" fmla="*/ 6189785 w 6189785"/>
                <a:gd name="connsiteY0" fmla="*/ 0 h 2751993"/>
                <a:gd name="connsiteX1" fmla="*/ 0 w 6189785"/>
                <a:gd name="connsiteY1" fmla="*/ 0 h 2751993"/>
                <a:gd name="connsiteX2" fmla="*/ 8793 w 6189785"/>
                <a:gd name="connsiteY2" fmla="*/ 2751993 h 275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89785" h="2751993">
                  <a:moveTo>
                    <a:pt x="6189785" y="0"/>
                  </a:moveTo>
                  <a:lnTo>
                    <a:pt x="0" y="0"/>
                  </a:lnTo>
                  <a:lnTo>
                    <a:pt x="8793" y="2751993"/>
                  </a:lnTo>
                </a:path>
              </a:pathLst>
            </a:custGeom>
            <a:noFill/>
            <a:ln>
              <a:solidFill>
                <a:srgbClr val="162F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4D86B81-D231-4907-E65B-FA8E1E0BFEE7}"/>
                </a:ext>
              </a:extLst>
            </p:cNvPr>
            <p:cNvSpPr/>
            <p:nvPr/>
          </p:nvSpPr>
          <p:spPr>
            <a:xfrm>
              <a:off x="5950876" y="2198935"/>
              <a:ext cx="3372513" cy="1363316"/>
            </a:xfrm>
            <a:custGeom>
              <a:avLst/>
              <a:gdLst>
                <a:gd name="connsiteX0" fmla="*/ 6937131 w 6937131"/>
                <a:gd name="connsiteY0" fmla="*/ 0 h 2804746"/>
                <a:gd name="connsiteX1" fmla="*/ 6928339 w 6937131"/>
                <a:gd name="connsiteY1" fmla="*/ 2804746 h 2804746"/>
                <a:gd name="connsiteX2" fmla="*/ 0 w 6937131"/>
                <a:gd name="connsiteY2" fmla="*/ 2795954 h 2804746"/>
                <a:gd name="connsiteX3" fmla="*/ 0 w 6937131"/>
                <a:gd name="connsiteY3" fmla="*/ 2250831 h 2804746"/>
                <a:gd name="connsiteX0" fmla="*/ 6932369 w 6932369"/>
                <a:gd name="connsiteY0" fmla="*/ 0 h 2802365"/>
                <a:gd name="connsiteX1" fmla="*/ 6928339 w 6932369"/>
                <a:gd name="connsiteY1" fmla="*/ 2802365 h 2802365"/>
                <a:gd name="connsiteX2" fmla="*/ 0 w 6932369"/>
                <a:gd name="connsiteY2" fmla="*/ 2793573 h 2802365"/>
                <a:gd name="connsiteX3" fmla="*/ 0 w 6932369"/>
                <a:gd name="connsiteY3" fmla="*/ 2248450 h 280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32369" h="2802365">
                  <a:moveTo>
                    <a:pt x="6932369" y="0"/>
                  </a:moveTo>
                  <a:cubicBezTo>
                    <a:pt x="6929438" y="934915"/>
                    <a:pt x="6931270" y="1867450"/>
                    <a:pt x="6928339" y="2802365"/>
                  </a:cubicBezTo>
                  <a:lnTo>
                    <a:pt x="0" y="2793573"/>
                  </a:lnTo>
                  <a:lnTo>
                    <a:pt x="0" y="2248450"/>
                  </a:lnTo>
                </a:path>
              </a:pathLst>
            </a:custGeom>
            <a:noFill/>
            <a:ln>
              <a:solidFill>
                <a:srgbClr val="162F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A5E7E4-AADB-2D2C-F704-A8DDA8CF30F0}"/>
                </a:ext>
              </a:extLst>
            </p:cNvPr>
            <p:cNvSpPr txBox="1"/>
            <p:nvPr/>
          </p:nvSpPr>
          <p:spPr>
            <a:xfrm>
              <a:off x="6282078" y="1446489"/>
              <a:ext cx="2246975" cy="3867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i="1" dirty="0"/>
                <a:t>Skull Mountain Domain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7BE3B4-4038-E2B5-6685-9CE49431D5D0}"/>
                </a:ext>
              </a:extLst>
            </p:cNvPr>
            <p:cNvSpPr txBox="1"/>
            <p:nvPr/>
          </p:nvSpPr>
          <p:spPr>
            <a:xfrm rot="20492501">
              <a:off x="6867298" y="1968123"/>
              <a:ext cx="2133229" cy="3867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i="1" dirty="0"/>
                <a:t>Rock   Valley   Domain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EBD9D3-AFBA-732D-9DD0-6824C41C1597}"/>
                </a:ext>
              </a:extLst>
            </p:cNvPr>
            <p:cNvSpPr txBox="1"/>
            <p:nvPr/>
          </p:nvSpPr>
          <p:spPr>
            <a:xfrm>
              <a:off x="7253834" y="2835776"/>
              <a:ext cx="2190102" cy="3867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i="1" dirty="0"/>
                <a:t>Specter Range Domain</a:t>
              </a:r>
            </a:p>
          </p:txBody>
        </p:sp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B50D37C3-5E8D-7DE2-F21E-92DD8D758EB8}"/>
                </a:ext>
              </a:extLst>
            </p:cNvPr>
            <p:cNvSpPr/>
            <p:nvPr/>
          </p:nvSpPr>
          <p:spPr>
            <a:xfrm>
              <a:off x="8040182" y="2113871"/>
              <a:ext cx="92675" cy="92675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CEB13DC-D9E6-F820-60DD-BEA73B0E29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039" t="39639" r="7249" b="30991"/>
            <a:stretch/>
          </p:blipFill>
          <p:spPr>
            <a:xfrm>
              <a:off x="5204956" y="4185061"/>
              <a:ext cx="5047679" cy="239177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0FA96E5-054B-CC7A-0E57-4481B4CB6836}"/>
              </a:ext>
            </a:extLst>
          </p:cNvPr>
          <p:cNvGrpSpPr/>
          <p:nvPr/>
        </p:nvGrpSpPr>
        <p:grpSpPr>
          <a:xfrm>
            <a:off x="6734492" y="1620152"/>
            <a:ext cx="5269661" cy="2981015"/>
            <a:chOff x="9903" y="426158"/>
            <a:chExt cx="12410361" cy="702046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2693FDD-1B12-3BA7-9E8E-1C7AE4D74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7510" r="37204" b="65211"/>
            <a:stretch/>
          </p:blipFill>
          <p:spPr>
            <a:xfrm>
              <a:off x="9903" y="4754079"/>
              <a:ext cx="4118459" cy="253185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F7C5B1E-5C3B-EE16-CD33-14F44C2210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663" r="38013" b="63372"/>
            <a:stretch/>
          </p:blipFill>
          <p:spPr>
            <a:xfrm>
              <a:off x="4209964" y="4821436"/>
              <a:ext cx="3969960" cy="262519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6CCFFA7-2A48-5BBC-4512-4BD8C788EA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71" r="36119" b="63371"/>
            <a:stretch/>
          </p:blipFill>
          <p:spPr>
            <a:xfrm>
              <a:off x="8261527" y="4640207"/>
              <a:ext cx="4021331" cy="2757843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9E6A0D9-F2EF-7252-CA4C-1B6FCCA4EC98}"/>
                </a:ext>
              </a:extLst>
            </p:cNvPr>
            <p:cNvGrpSpPr/>
            <p:nvPr/>
          </p:nvGrpSpPr>
          <p:grpSpPr>
            <a:xfrm>
              <a:off x="311201" y="426158"/>
              <a:ext cx="12109063" cy="4574384"/>
              <a:chOff x="311201" y="688694"/>
              <a:chExt cx="12109063" cy="4574384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0F38CE1-0B3E-DA2E-F5C1-7505F3607A62}"/>
                  </a:ext>
                </a:extLst>
              </p:cNvPr>
              <p:cNvSpPr txBox="1"/>
              <p:nvPr/>
            </p:nvSpPr>
            <p:spPr>
              <a:xfrm>
                <a:off x="544692" y="4219525"/>
                <a:ext cx="3556963" cy="101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A1: Typical </a:t>
                </a:r>
                <a:r>
                  <a:rPr lang="en-US" sz="1100" dirty="0" err="1"/>
                  <a:t>earthq</a:t>
                </a:r>
                <a:r>
                  <a:rPr lang="en-US" sz="1100" dirty="0"/>
                  <a:t>. and</a:t>
                </a:r>
              </a:p>
              <a:p>
                <a:r>
                  <a:rPr lang="en-US" sz="1100" dirty="0"/>
                  <a:t>        </a:t>
                </a:r>
                <a:r>
                  <a:rPr lang="en-US" sz="1100" dirty="0" err="1"/>
                  <a:t>explos</a:t>
                </a:r>
                <a:r>
                  <a:rPr lang="en-US" sz="1100" dirty="0"/>
                  <a:t>. waveforms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C7B7374-C848-B4BC-F7A0-6BAC77C5BAD6}"/>
                  </a:ext>
                </a:extLst>
              </p:cNvPr>
              <p:cNvSpPr txBox="1"/>
              <p:nvPr/>
            </p:nvSpPr>
            <p:spPr>
              <a:xfrm>
                <a:off x="4977739" y="4248314"/>
                <a:ext cx="2828355" cy="1014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A2:Earthq. looks </a:t>
                </a:r>
              </a:p>
              <a:p>
                <a:r>
                  <a:rPr lang="en-US" sz="1100" dirty="0"/>
                  <a:t>      like an </a:t>
                </a:r>
                <a:r>
                  <a:rPr lang="en-US" sz="1100" dirty="0" err="1"/>
                  <a:t>explos</a:t>
                </a:r>
                <a:r>
                  <a:rPr lang="en-US" sz="1100" dirty="0"/>
                  <a:t>.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B9506AC-2F73-6DB9-807C-AF2B324E1122}"/>
                  </a:ext>
                </a:extLst>
              </p:cNvPr>
              <p:cNvSpPr txBox="1"/>
              <p:nvPr/>
            </p:nvSpPr>
            <p:spPr>
              <a:xfrm>
                <a:off x="9067195" y="4188179"/>
                <a:ext cx="2896308" cy="101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A3: </a:t>
                </a:r>
                <a:r>
                  <a:rPr lang="en-US" sz="1100" dirty="0" err="1"/>
                  <a:t>Explos</a:t>
                </a:r>
                <a:r>
                  <a:rPr lang="en-US" sz="1100" dirty="0"/>
                  <a:t>.  looks </a:t>
                </a:r>
              </a:p>
              <a:p>
                <a:r>
                  <a:rPr lang="en-US" sz="1100" dirty="0"/>
                  <a:t>       like an </a:t>
                </a:r>
                <a:r>
                  <a:rPr lang="en-US" sz="1100" dirty="0" err="1"/>
                  <a:t>earthq</a:t>
                </a:r>
                <a:r>
                  <a:rPr lang="en-US" sz="1100" dirty="0"/>
                  <a:t>.</a:t>
                </a:r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C6943082-3669-918E-0BA8-4001EED10E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b="67969"/>
              <a:stretch/>
            </p:blipFill>
            <p:spPr>
              <a:xfrm>
                <a:off x="311201" y="789641"/>
                <a:ext cx="7521469" cy="3487422"/>
              </a:xfrm>
              <a:prstGeom prst="rect">
                <a:avLst/>
              </a:prstGeom>
            </p:spPr>
          </p:pic>
          <p:sp>
            <p:nvSpPr>
              <p:cNvPr id="32" name="Triangle 31">
                <a:extLst>
                  <a:ext uri="{FF2B5EF4-FFF2-40B4-BE49-F238E27FC236}">
                    <a16:creationId xmlns:a16="http://schemas.microsoft.com/office/drawing/2014/main" id="{D378120B-C432-C846-54B1-15F848DEA803}"/>
                  </a:ext>
                </a:extLst>
              </p:cNvPr>
              <p:cNvSpPr/>
              <p:nvPr/>
            </p:nvSpPr>
            <p:spPr>
              <a:xfrm>
                <a:off x="2333733" y="1534125"/>
                <a:ext cx="218479" cy="192658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Triangle 32">
                <a:extLst>
                  <a:ext uri="{FF2B5EF4-FFF2-40B4-BE49-F238E27FC236}">
                    <a16:creationId xmlns:a16="http://schemas.microsoft.com/office/drawing/2014/main" id="{14382FE6-8390-D132-7B98-DA4EB40CAB6A}"/>
                  </a:ext>
                </a:extLst>
              </p:cNvPr>
              <p:cNvSpPr/>
              <p:nvPr/>
            </p:nvSpPr>
            <p:spPr>
              <a:xfrm>
                <a:off x="5999740" y="1561834"/>
                <a:ext cx="218478" cy="192659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riangle 33">
                <a:extLst>
                  <a:ext uri="{FF2B5EF4-FFF2-40B4-BE49-F238E27FC236}">
                    <a16:creationId xmlns:a16="http://schemas.microsoft.com/office/drawing/2014/main" id="{471A157E-DD02-4FFA-0525-903B76B7689A}"/>
                  </a:ext>
                </a:extLst>
              </p:cNvPr>
              <p:cNvSpPr/>
              <p:nvPr/>
            </p:nvSpPr>
            <p:spPr>
              <a:xfrm>
                <a:off x="2229889" y="2569504"/>
                <a:ext cx="218479" cy="192658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riangle 34">
                <a:extLst>
                  <a:ext uri="{FF2B5EF4-FFF2-40B4-BE49-F238E27FC236}">
                    <a16:creationId xmlns:a16="http://schemas.microsoft.com/office/drawing/2014/main" id="{90270BCE-96D9-811B-4543-725A7B13B245}"/>
                  </a:ext>
                </a:extLst>
              </p:cNvPr>
              <p:cNvSpPr/>
              <p:nvPr/>
            </p:nvSpPr>
            <p:spPr>
              <a:xfrm>
                <a:off x="6350226" y="2643778"/>
                <a:ext cx="218478" cy="192659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B1613F5-8BCA-6A5F-00E4-A7B1DA7493A5}"/>
                  </a:ext>
                </a:extLst>
              </p:cNvPr>
              <p:cNvSpPr txBox="1"/>
              <p:nvPr/>
            </p:nvSpPr>
            <p:spPr>
              <a:xfrm>
                <a:off x="1461131" y="688694"/>
                <a:ext cx="2503691" cy="616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P/S Earthquake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5AA2D1C-255A-68C3-1CA6-E874067FC664}"/>
                  </a:ext>
                </a:extLst>
              </p:cNvPr>
              <p:cNvSpPr txBox="1"/>
              <p:nvPr/>
            </p:nvSpPr>
            <p:spPr>
              <a:xfrm>
                <a:off x="4856105" y="691289"/>
                <a:ext cx="2239428" cy="616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P/S Explosion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7766146-0629-ACAD-335C-26F873CD73DA}"/>
                  </a:ext>
                </a:extLst>
              </p:cNvPr>
              <p:cNvSpPr txBox="1"/>
              <p:nvPr/>
            </p:nvSpPr>
            <p:spPr>
              <a:xfrm>
                <a:off x="2111629" y="2656130"/>
                <a:ext cx="399929" cy="31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A1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162487A-9914-8FE1-502E-91AC52F2B408}"/>
                  </a:ext>
                </a:extLst>
              </p:cNvPr>
              <p:cNvSpPr txBox="1"/>
              <p:nvPr/>
            </p:nvSpPr>
            <p:spPr>
              <a:xfrm>
                <a:off x="2422194" y="1430500"/>
                <a:ext cx="399929" cy="31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A2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4C2C75E-9874-5209-183B-BA3799B57D9D}"/>
                  </a:ext>
                </a:extLst>
              </p:cNvPr>
              <p:cNvSpPr txBox="1"/>
              <p:nvPr/>
            </p:nvSpPr>
            <p:spPr>
              <a:xfrm>
                <a:off x="6515457" y="2617925"/>
                <a:ext cx="35298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A3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54FCE64-2EFD-C9EA-CC0B-A93849242933}"/>
                  </a:ext>
                </a:extLst>
              </p:cNvPr>
              <p:cNvSpPr txBox="1"/>
              <p:nvPr/>
            </p:nvSpPr>
            <p:spPr>
              <a:xfrm>
                <a:off x="6130973" y="1508258"/>
                <a:ext cx="35298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A2</a:t>
                </a:r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02305388-A08E-CC7C-DCEC-E347AE8CC3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11225" t="38698" r="7866" b="29162"/>
              <a:stretch/>
            </p:blipFill>
            <p:spPr>
              <a:xfrm>
                <a:off x="7766932" y="1230337"/>
                <a:ext cx="4653332" cy="2615911"/>
              </a:xfrm>
              <a:prstGeom prst="rect">
                <a:avLst/>
              </a:pr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09037AA-2D96-0130-091E-3AEBCEAD6DB4}"/>
                  </a:ext>
                </a:extLst>
              </p:cNvPr>
              <p:cNvSpPr txBox="1"/>
              <p:nvPr/>
            </p:nvSpPr>
            <p:spPr>
              <a:xfrm>
                <a:off x="7993161" y="716274"/>
                <a:ext cx="2511241" cy="616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Free Surface Vs</a:t>
                </a:r>
              </a:p>
            </p:txBody>
          </p:sp>
          <p:sp>
            <p:nvSpPr>
              <p:cNvPr id="44" name="Triangle 43">
                <a:extLst>
                  <a:ext uri="{FF2B5EF4-FFF2-40B4-BE49-F238E27FC236}">
                    <a16:creationId xmlns:a16="http://schemas.microsoft.com/office/drawing/2014/main" id="{4F94D188-1E66-7160-91B2-C54E5017D4F8}"/>
                  </a:ext>
                </a:extLst>
              </p:cNvPr>
              <p:cNvSpPr/>
              <p:nvPr/>
            </p:nvSpPr>
            <p:spPr>
              <a:xfrm>
                <a:off x="2760839" y="2568312"/>
                <a:ext cx="254488" cy="224416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Triangle 44">
                <a:extLst>
                  <a:ext uri="{FF2B5EF4-FFF2-40B4-BE49-F238E27FC236}">
                    <a16:creationId xmlns:a16="http://schemas.microsoft.com/office/drawing/2014/main" id="{5FBE69BF-D8B0-61FC-33C9-952BA90977C1}"/>
                  </a:ext>
                </a:extLst>
              </p:cNvPr>
              <p:cNvSpPr/>
              <p:nvPr/>
            </p:nvSpPr>
            <p:spPr>
              <a:xfrm>
                <a:off x="5903797" y="2629148"/>
                <a:ext cx="192831" cy="170044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6A2BA4D-3321-8FCD-C66A-927BAE3091F4}"/>
                  </a:ext>
                </a:extLst>
              </p:cNvPr>
              <p:cNvSpPr txBox="1"/>
              <p:nvPr/>
            </p:nvSpPr>
            <p:spPr>
              <a:xfrm>
                <a:off x="5880346" y="2766343"/>
                <a:ext cx="35298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A1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E0DAAF9-25A5-962E-97D1-30425DEF7D4F}"/>
                  </a:ext>
                </a:extLst>
              </p:cNvPr>
              <p:cNvSpPr txBox="1"/>
              <p:nvPr/>
            </p:nvSpPr>
            <p:spPr>
              <a:xfrm>
                <a:off x="2885685" y="2568154"/>
                <a:ext cx="352981" cy="27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A3</a:t>
                </a:r>
              </a:p>
            </p:txBody>
          </p:sp>
        </p:grp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8CD522F-B9FB-D746-2F70-93E796EE1DBB}"/>
              </a:ext>
            </a:extLst>
          </p:cNvPr>
          <p:cNvSpPr txBox="1"/>
          <p:nvPr/>
        </p:nvSpPr>
        <p:spPr>
          <a:xfrm>
            <a:off x="4889464" y="1093906"/>
            <a:ext cx="1027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Rock Valley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4F59BA4-B57F-E685-970E-D6CA4B9D84BF}"/>
              </a:ext>
            </a:extLst>
          </p:cNvPr>
          <p:cNvSpPr txBox="1"/>
          <p:nvPr/>
        </p:nvSpPr>
        <p:spPr>
          <a:xfrm>
            <a:off x="4298688" y="2686319"/>
            <a:ext cx="2290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Rock </a:t>
            </a:r>
            <a:r>
              <a:rPr lang="en-US" sz="1200" dirty="0"/>
              <a:t>Valley Geological Framework</a:t>
            </a:r>
          </a:p>
          <a:p>
            <a:r>
              <a:rPr lang="en-US" sz="1200" dirty="0"/>
              <a:t>Model (GFM)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F4C0C5E-A47D-7028-8FB7-3F0AF15A2DCA}"/>
              </a:ext>
            </a:extLst>
          </p:cNvPr>
          <p:cNvSpPr txBox="1"/>
          <p:nvPr/>
        </p:nvSpPr>
        <p:spPr>
          <a:xfrm>
            <a:off x="4272635" y="4933290"/>
            <a:ext cx="2331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Rock </a:t>
            </a:r>
            <a:r>
              <a:rPr lang="en-US" sz="1200" dirty="0"/>
              <a:t>Valley Seismic Velocity Model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658514C-CE44-C579-052F-9D7A9277548C}"/>
              </a:ext>
            </a:extLst>
          </p:cNvPr>
          <p:cNvSpPr txBox="1"/>
          <p:nvPr/>
        </p:nvSpPr>
        <p:spPr>
          <a:xfrm>
            <a:off x="7428889" y="1110757"/>
            <a:ext cx="4372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Simulated 0-10Hz P/S Spatial Distribution at Rock Valley </a:t>
            </a:r>
          </a:p>
          <a:p>
            <a:r>
              <a:rPr lang="en-US" sz="1400" b="1" dirty="0"/>
              <a:t>Using High Performance Computing 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C70561E-DD95-E414-10E0-BE792E292EB4}"/>
              </a:ext>
            </a:extLst>
          </p:cNvPr>
          <p:cNvGrpSpPr/>
          <p:nvPr/>
        </p:nvGrpSpPr>
        <p:grpSpPr>
          <a:xfrm>
            <a:off x="6935849" y="4819009"/>
            <a:ext cx="5122035" cy="2257523"/>
            <a:chOff x="3727770" y="2753550"/>
            <a:chExt cx="7152957" cy="3152647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64C6BAF-C0D2-D7E4-AA84-402F100C87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938" r="44577" b="75479"/>
            <a:stretch/>
          </p:blipFill>
          <p:spPr>
            <a:xfrm>
              <a:off x="3727770" y="2753550"/>
              <a:ext cx="4768381" cy="3152647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84B0214-EC81-2CFA-125D-8CB984882261}"/>
                </a:ext>
              </a:extLst>
            </p:cNvPr>
            <p:cNvSpPr txBox="1"/>
            <p:nvPr/>
          </p:nvSpPr>
          <p:spPr>
            <a:xfrm>
              <a:off x="8496151" y="3458669"/>
              <a:ext cx="2384576" cy="131092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Good station coverage and P/S averaging </a:t>
              </a:r>
            </a:p>
            <a:p>
              <a:r>
                <a:rPr lang="en-US" sz="1100" dirty="0"/>
                <a:t>improves the performance of P/S discriminant</a:t>
              </a:r>
            </a:p>
            <a:p>
              <a:r>
                <a:rPr lang="en-US" sz="1100" dirty="0"/>
                <a:t>at local distances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1E59CCEB-B7AD-CDF3-8E94-E3013B9EB743}"/>
              </a:ext>
            </a:extLst>
          </p:cNvPr>
          <p:cNvSpPr txBox="1"/>
          <p:nvPr/>
        </p:nvSpPr>
        <p:spPr>
          <a:xfrm>
            <a:off x="7345288" y="4712467"/>
            <a:ext cx="41628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Good separation of </a:t>
            </a:r>
            <a:r>
              <a:rPr lang="en-US" sz="1100" dirty="0" err="1"/>
              <a:t>Earthq</a:t>
            </a:r>
            <a:r>
              <a:rPr lang="en-US" sz="1100" dirty="0"/>
              <a:t>. and </a:t>
            </a:r>
            <a:r>
              <a:rPr lang="en-US" sz="1100" dirty="0" err="1"/>
              <a:t>Explos</a:t>
            </a:r>
            <a:r>
              <a:rPr lang="en-US" sz="1100" dirty="0"/>
              <a:t>. for averaged P/S (bold traces)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F406B82-2549-B972-4E04-48F07270508D}"/>
              </a:ext>
            </a:extLst>
          </p:cNvPr>
          <p:cNvSpPr txBox="1"/>
          <p:nvPr/>
        </p:nvSpPr>
        <p:spPr>
          <a:xfrm>
            <a:off x="153492" y="6302749"/>
            <a:ext cx="389783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900" dirty="0">
                <a:latin typeface="+mn-lt"/>
              </a:rPr>
              <a:t>This work was performed under the auspices of the U.S. Department of Energy by Lawrence Livermore National Laboratory Contract DE-AC52-07NA27344. Lawrence Livermore National Security, LLC. LLNL</a:t>
            </a:r>
            <a:r>
              <a:rPr lang="en-US" sz="900" dirty="0"/>
              <a:t>-PRES-831342</a:t>
            </a:r>
            <a:endParaRPr lang="en-US"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2705</TotalTime>
  <Words>334</Words>
  <Application>Microsoft Macintosh PowerPoint</Application>
  <PresentationFormat>Widescreen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Pitarka, Arben</cp:lastModifiedBy>
  <cp:revision>28</cp:revision>
  <dcterms:created xsi:type="dcterms:W3CDTF">2023-04-18T13:25:54Z</dcterms:created>
  <dcterms:modified xsi:type="dcterms:W3CDTF">2023-06-15T16:46:46Z</dcterms:modified>
</cp:coreProperties>
</file>