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97"/>
    <p:restoredTop sz="94694"/>
  </p:normalViewPr>
  <p:slideViewPr>
    <p:cSldViewPr snapToGrid="0">
      <p:cViewPr varScale="1">
        <p:scale>
          <a:sx n="108" d="100"/>
          <a:sy n="108" d="100"/>
        </p:scale>
        <p:origin x="9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en-AT" smtClean="0"/>
              <a:t>06/09/2023</a:t>
            </a:fld>
            <a:endParaRPr lang="en-A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A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en-AT" smtClean="0"/>
              <a:t>‹#›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P2.3-234</a:t>
            </a:r>
            <a:endParaRPr lang="en-AT" sz="1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C76C91B-333D-CF33-4FE9-81CDD42E9314}"/>
              </a:ext>
            </a:extLst>
          </p:cNvPr>
          <p:cNvSpPr txBox="1"/>
          <p:nvPr/>
        </p:nvSpPr>
        <p:spPr>
          <a:xfrm>
            <a:off x="1748901" y="-71489"/>
            <a:ext cx="8993079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Explosions at ammunition depots in the south Kazakhstan and Uzbekistan by data of Kazakhstan monitoring network stations.</a:t>
            </a:r>
          </a:p>
          <a:p>
            <a:pPr algn="ctr"/>
            <a:endParaRPr lang="ru-RU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Seinassinov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N., </a:t>
            </a:r>
            <a:r>
              <a:rPr lang="en-US" sz="16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Mikhailova</a:t>
            </a:r>
            <a:r>
              <a:rPr lang="en-US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N. 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Kazakhstan National Data Center, National Nuclear Center of the Republic of Kazakhstan</a:t>
            </a:r>
            <a:endParaRPr lang="x-none" sz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C78930-E1D6-4223-B0B4-F95F82EBF406}"/>
              </a:ext>
            </a:extLst>
          </p:cNvPr>
          <p:cNvSpPr txBox="1"/>
          <p:nvPr/>
        </p:nvSpPr>
        <p:spPr>
          <a:xfrm>
            <a:off x="168676" y="1151655"/>
            <a:ext cx="11741771" cy="21568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2019, 2021, 2022 there were explosions at ammunition depots located on the territory of Kazakhstan and Uzbekistan. The explosions were recorded by </a:t>
            </a:r>
            <a:r>
              <a:rPr lang="en-US" sz="180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Karatayu</a:t>
            </a: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seismic array and IS-31 infrasound station.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energy of the largest explosion in all series was almost the same – energy class equal to 7.8 – 8.1. But the events chronology and consequences were different.</a:t>
            </a:r>
            <a:endParaRPr lang="ru-KZ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KZ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3CF1E6-E212-4CDD-8B81-C51026BA9E8B}"/>
              </a:ext>
            </a:extLst>
          </p:cNvPr>
          <p:cNvSpPr txBox="1"/>
          <p:nvPr/>
        </p:nvSpPr>
        <p:spPr>
          <a:xfrm>
            <a:off x="168676" y="2418194"/>
            <a:ext cx="11620869" cy="10640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seismic bulletins were made for all investigated events indicating all determined parameters.  </a:t>
            </a:r>
            <a:endParaRPr lang="ru-RU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 you want to learn more about this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including the events magnitudes, distance and other parameters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come see my e-poster during session 2.3 or access it online on the </a:t>
            </a:r>
            <a:r>
              <a:rPr lang="en-GB" dirty="0" err="1">
                <a:latin typeface="Arial" panose="020B0604020202020204" pitchFamily="34" charset="0"/>
                <a:cs typeface="Arial" panose="020B0604020202020204" pitchFamily="34" charset="0"/>
              </a:rPr>
              <a:t>SnT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Conference platform!</a:t>
            </a:r>
            <a:endParaRPr lang="en-US" sz="18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id="{C76D4385-7174-4164-ADC8-EE16F480B5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179" y="3852000"/>
            <a:ext cx="4233862" cy="2080768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2892</TotalTime>
  <Words>153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Trainee</cp:lastModifiedBy>
  <cp:revision>24</cp:revision>
  <dcterms:created xsi:type="dcterms:W3CDTF">2023-04-18T13:25:54Z</dcterms:created>
  <dcterms:modified xsi:type="dcterms:W3CDTF">2023-06-09T09:37:56Z</dcterms:modified>
</cp:coreProperties>
</file>