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17" d="100"/>
          <a:sy n="117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P2.3-490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C87B66-21C4-68B2-DB45-C5A675605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865" y="5342487"/>
            <a:ext cx="1379780" cy="1379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273C8-DE09-BB7F-D2FD-553D73791A66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Moment Tensor and Source Characteristics of Nuclear Explosions at the Lop Nor Test Side, China</a:t>
            </a:r>
            <a:endParaRPr lang="en-A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Jonas A. Kintner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Alamos National Laboratory, Los Alamos, New Mexico, USA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A4A9E-7965-921C-06AF-CB8CB9C3C432}"/>
              </a:ext>
            </a:extLst>
          </p:cNvPr>
          <p:cNvSpPr txBox="1"/>
          <p:nvPr/>
        </p:nvSpPr>
        <p:spPr>
          <a:xfrm>
            <a:off x="424545" y="1423784"/>
            <a:ext cx="827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study is intended to exercise ability to estimate moment tensors with little available data for remote seismic events of interest.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6A217-8E27-53B7-C38E-F0D124B42688}"/>
              </a:ext>
            </a:extLst>
          </p:cNvPr>
          <p:cNvSpPr txBox="1"/>
          <p:nvPr/>
        </p:nvSpPr>
        <p:spPr>
          <a:xfrm>
            <a:off x="259864" y="1080652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0049B-8CAD-CF64-55D7-C56E07997F52}"/>
              </a:ext>
            </a:extLst>
          </p:cNvPr>
          <p:cNvSpPr txBox="1"/>
          <p:nvPr/>
        </p:nvSpPr>
        <p:spPr>
          <a:xfrm>
            <a:off x="424545" y="2454128"/>
            <a:ext cx="790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use the MTUQ software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Modrak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Tape, 2022) to conduct a detailed analysis of these selected events at the Lop Nor test site.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488C1-74EC-9A58-22F1-99A36F973B6B}"/>
              </a:ext>
            </a:extLst>
          </p:cNvPr>
          <p:cNvSpPr txBox="1"/>
          <p:nvPr/>
        </p:nvSpPr>
        <p:spPr>
          <a:xfrm>
            <a:off x="259864" y="2103601"/>
            <a:ext cx="144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D8D8B-22F6-2E9D-4C80-F99DCD6632D7}"/>
              </a:ext>
            </a:extLst>
          </p:cNvPr>
          <p:cNvSpPr txBox="1"/>
          <p:nvPr/>
        </p:nvSpPr>
        <p:spPr>
          <a:xfrm>
            <a:off x="259864" y="312655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70C1C-900F-229B-0295-9C04E2302950}"/>
              </a:ext>
            </a:extLst>
          </p:cNvPr>
          <p:cNvSpPr txBox="1"/>
          <p:nvPr/>
        </p:nvSpPr>
        <p:spPr>
          <a:xfrm>
            <a:off x="424545" y="3487779"/>
            <a:ext cx="7903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events show locally good fits for source types that correspond to an isotropic explosion, solutions vary by velocity model selection.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solutions are poorly constrained due to data availability and quality.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315AC-E732-BD63-CE1B-4D8C6B346C5F}"/>
              </a:ext>
            </a:extLst>
          </p:cNvPr>
          <p:cNvSpPr txBox="1"/>
          <p:nvPr/>
        </p:nvSpPr>
        <p:spPr>
          <a:xfrm>
            <a:off x="259864" y="4781709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6C28F-4017-3188-7AC9-A9595E3D0414}"/>
              </a:ext>
            </a:extLst>
          </p:cNvPr>
          <p:cNvSpPr txBox="1"/>
          <p:nvPr/>
        </p:nvSpPr>
        <p:spPr>
          <a:xfrm>
            <a:off x="424546" y="5136983"/>
            <a:ext cx="765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study demonstrates the importance of model selection for moment tensor analysis. Preliminary 3D waveform modeling suggest we can achieve improved source type constraints even in a monitoring scenarios with poor azimuthal coverage.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AA1A3-CA1F-E49C-4F35-B81D4ED86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545" y="3670677"/>
            <a:ext cx="2621280" cy="31089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ADA004-A2F8-43F8-0FA5-1AC31A322474}"/>
              </a:ext>
            </a:extLst>
          </p:cNvPr>
          <p:cNvSpPr txBox="1"/>
          <p:nvPr/>
        </p:nvSpPr>
        <p:spPr>
          <a:xfrm>
            <a:off x="10470287" y="4202190"/>
            <a:ext cx="1822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Example of source type trades off with model selection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41A36F-4E74-7B71-A345-2F501638F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88" y="1125502"/>
            <a:ext cx="2317757" cy="24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167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Kintner, Jonas Andreas</cp:lastModifiedBy>
  <cp:revision>24</cp:revision>
  <dcterms:created xsi:type="dcterms:W3CDTF">2023-04-18T13:25:54Z</dcterms:created>
  <dcterms:modified xsi:type="dcterms:W3CDTF">2023-06-09T16:25:10Z</dcterms:modified>
</cp:coreProperties>
</file>