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7DB4-1D20-43D2-B902-49AC80FA6119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A2D6C-6576-4BF4-A31D-396520CEF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03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2D6C-6576-4BF4-A31D-396520CEFAA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50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" Type="http://schemas.openxmlformats.org/officeDocument/2006/relationships/video" Target="../media/media1.mp4"/><Relationship Id="rId16" Type="http://schemas.microsoft.com/office/2007/relationships/hdphoto" Target="../media/hdphoto4.wdp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P2.4-495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50473" y="35405"/>
            <a:ext cx="855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Arial size"/>
              </a:rPr>
              <a:t>Possible influence of subtropical anticyclones on monitoring the GRULAC region</a:t>
            </a:r>
            <a:endParaRPr lang="en-US" sz="1600" b="1" dirty="0">
              <a:solidFill>
                <a:schemeClr val="lt1"/>
              </a:solidFill>
              <a:latin typeface="Arial size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 dirty="0">
                <a:solidFill>
                  <a:schemeClr val="lt1"/>
                </a:solidFill>
                <a:latin typeface="Arial size"/>
                <a:ea typeface="Arial"/>
                <a:cs typeface="Arial"/>
                <a:sym typeface="Arial"/>
              </a:rPr>
              <a:t>1</a:t>
            </a:r>
            <a:r>
              <a:rPr lang="en-US" sz="1600" dirty="0">
                <a:solidFill>
                  <a:schemeClr val="lt1"/>
                </a:solidFill>
                <a:latin typeface="Arial size"/>
                <a:ea typeface="Arial"/>
                <a:cs typeface="Arial"/>
                <a:sym typeface="Arial"/>
              </a:rPr>
              <a:t>Bonfim, C.E.</a:t>
            </a:r>
            <a:r>
              <a:rPr lang="en-US" sz="1600" dirty="0">
                <a:solidFill>
                  <a:schemeClr val="lt1"/>
                </a:solidFill>
                <a:latin typeface="Arial size"/>
              </a:rPr>
              <a:t>S.; </a:t>
            </a:r>
            <a:r>
              <a:rPr lang="en-US" sz="1600" baseline="30000" dirty="0">
                <a:solidFill>
                  <a:schemeClr val="lt1"/>
                </a:solidFill>
                <a:latin typeface="Arial size"/>
              </a:rPr>
              <a:t>1</a:t>
            </a:r>
            <a:r>
              <a:rPr lang="en-US" sz="1600" dirty="0">
                <a:solidFill>
                  <a:schemeClr val="lt1"/>
                </a:solidFill>
                <a:latin typeface="Arial size"/>
              </a:rPr>
              <a:t>Curzio, </a:t>
            </a:r>
            <a:r>
              <a:rPr lang="en-US" sz="1600" baseline="30000" dirty="0">
                <a:solidFill>
                  <a:schemeClr val="lt1"/>
                </a:solidFill>
                <a:latin typeface="Arial size"/>
              </a:rPr>
              <a:t>1</a:t>
            </a:r>
            <a:r>
              <a:rPr lang="en-US" sz="1600" dirty="0">
                <a:solidFill>
                  <a:schemeClr val="lt1"/>
                </a:solidFill>
                <a:latin typeface="Arial size"/>
              </a:rPr>
              <a:t>R; </a:t>
            </a:r>
            <a:r>
              <a:rPr lang="en-US" sz="1600" dirty="0" err="1">
                <a:solidFill>
                  <a:schemeClr val="lt1"/>
                </a:solidFill>
                <a:latin typeface="Arial size"/>
              </a:rPr>
              <a:t>Kranzfeld</a:t>
            </a:r>
            <a:r>
              <a:rPr lang="en-US" sz="1600" dirty="0">
                <a:solidFill>
                  <a:schemeClr val="lt1"/>
                </a:solidFill>
                <a:latin typeface="Arial size"/>
              </a:rPr>
              <a:t>, </a:t>
            </a:r>
            <a:r>
              <a:rPr lang="en-US" sz="1600" baseline="30000" dirty="0">
                <a:solidFill>
                  <a:schemeClr val="lt1"/>
                </a:solidFill>
                <a:latin typeface="Arial size"/>
              </a:rPr>
              <a:t>1</a:t>
            </a:r>
            <a:r>
              <a:rPr lang="en-US" sz="1600" dirty="0">
                <a:solidFill>
                  <a:schemeClr val="lt1"/>
                </a:solidFill>
                <a:latin typeface="Arial size"/>
              </a:rPr>
              <a:t>L; Medeiros, T.; </a:t>
            </a:r>
            <a:r>
              <a:rPr lang="en-US" sz="1600" baseline="30000" dirty="0">
                <a:solidFill>
                  <a:schemeClr val="lt1"/>
                </a:solidFill>
                <a:latin typeface="Arial size"/>
              </a:rPr>
              <a:t>2</a:t>
            </a:r>
            <a:r>
              <a:rPr lang="en-US" sz="1600" dirty="0">
                <a:solidFill>
                  <a:schemeClr val="lt1"/>
                </a:solidFill>
                <a:latin typeface="Arial size"/>
              </a:rPr>
              <a:t>Oliveira, R.A.A.C. ; </a:t>
            </a:r>
            <a:r>
              <a:rPr lang="en-US" sz="1600" baseline="30000" dirty="0">
                <a:solidFill>
                  <a:schemeClr val="lt1"/>
                </a:solidFill>
                <a:latin typeface="Arial size"/>
              </a:rPr>
              <a:t>2</a:t>
            </a:r>
            <a:r>
              <a:rPr lang="en-US" sz="1600" dirty="0">
                <a:solidFill>
                  <a:schemeClr val="lt1"/>
                </a:solidFill>
                <a:latin typeface="Arial size"/>
              </a:rPr>
              <a:t>Andrade, E.R.</a:t>
            </a:r>
            <a:endParaRPr lang="en-US" sz="1600" dirty="0">
              <a:latin typeface="Arial siz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 size"/>
              </a:rPr>
              <a:t>1-Brazilian Army/ Chemical Biological Radiological and Nuclear Defense Institute</a:t>
            </a:r>
          </a:p>
          <a:p>
            <a:pPr lvl="0" algn="ctr"/>
            <a:r>
              <a:rPr lang="en-US" sz="1200" dirty="0">
                <a:solidFill>
                  <a:schemeClr val="lt1"/>
                </a:solidFill>
                <a:latin typeface="Arial size"/>
              </a:rPr>
              <a:t>2-Brazilian Army/ Military Institute of Engineering (IME)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DBAAB4F-D260-2D41-6E7A-5AB7C64D7625}"/>
              </a:ext>
            </a:extLst>
          </p:cNvPr>
          <p:cNvGrpSpPr/>
          <p:nvPr/>
        </p:nvGrpSpPr>
        <p:grpSpPr>
          <a:xfrm>
            <a:off x="10283765" y="1092430"/>
            <a:ext cx="2030741" cy="1128128"/>
            <a:chOff x="9997438" y="315256"/>
            <a:chExt cx="2030741" cy="1128128"/>
          </a:xfrm>
        </p:grpSpPr>
        <p:pic>
          <p:nvPicPr>
            <p:cNvPr id="16" name="Imagem 15" descr="Logotipo&#10;&#10;Descrição gerada automaticamente">
              <a:extLst>
                <a:ext uri="{FF2B5EF4-FFF2-40B4-BE49-F238E27FC236}">
                  <a16:creationId xmlns:a16="http://schemas.microsoft.com/office/drawing/2014/main" id="{EE9AF022-848D-E150-9CF2-276D8B7B0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41068" y="315256"/>
              <a:ext cx="987111" cy="1128128"/>
            </a:xfrm>
            <a:prstGeom prst="rect">
              <a:avLst/>
            </a:prstGeom>
          </p:spPr>
        </p:pic>
        <p:pic>
          <p:nvPicPr>
            <p:cNvPr id="17" name="Imagem 16" descr="Uma imagem contendo lego, brinquedo, quarto, placar&#10;&#10;Descrição gerada automaticamente">
              <a:extLst>
                <a:ext uri="{FF2B5EF4-FFF2-40B4-BE49-F238E27FC236}">
                  <a16:creationId xmlns:a16="http://schemas.microsoft.com/office/drawing/2014/main" id="{87A1B71C-4B5C-D3C2-65D7-7858AB3D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97438" y="453155"/>
              <a:ext cx="555323" cy="833937"/>
            </a:xfrm>
            <a:prstGeom prst="rect">
              <a:avLst/>
            </a:prstGeom>
          </p:spPr>
        </p:pic>
        <p:pic>
          <p:nvPicPr>
            <p:cNvPr id="18" name="Imagem 17" descr="Logotipo&#10;&#10;Descrição gerada automaticamente">
              <a:extLst>
                <a:ext uri="{FF2B5EF4-FFF2-40B4-BE49-F238E27FC236}">
                  <a16:creationId xmlns:a16="http://schemas.microsoft.com/office/drawing/2014/main" id="{DFBACC1F-C339-6BCB-801E-FFC8DCE91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9296" y="507859"/>
              <a:ext cx="596538" cy="734055"/>
            </a:xfrm>
            <a:prstGeom prst="rect">
              <a:avLst/>
            </a:prstGeom>
          </p:spPr>
        </p:pic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755EE5B0-F05C-E84E-B009-D0F6432F0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97" y="1682393"/>
            <a:ext cx="3798377" cy="2159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E66AA6A-67BB-FECD-433E-AE416C739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97" y="4205971"/>
            <a:ext cx="3830332" cy="2159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548D6C7-5A1A-66F6-B0E7-53E85828D7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2496" y="2536432"/>
            <a:ext cx="3544271" cy="1998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A3A0551-D645-C3DA-B9C0-A7457DE43A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6244" y="1595550"/>
            <a:ext cx="3983008" cy="2237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8AF7C12-8362-3BF9-0A09-18C55B10C4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629" y="4304996"/>
            <a:ext cx="3823060" cy="2149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5" name="Vídeo 404">
            <a:hlinkClick r:id="" action="ppaction://media"/>
            <a:extLst>
              <a:ext uri="{FF2B5EF4-FFF2-40B4-BE49-F238E27FC236}">
                <a16:creationId xmlns:a16="http://schemas.microsoft.com/office/drawing/2014/main" id="{5E433992-2FB9-C41C-5ECF-8CD7BF46D3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7"/>
          <a:srcRect l="21875" r="21875"/>
          <a:stretch>
            <a:fillRect/>
          </a:stretch>
        </p:blipFill>
        <p:spPr>
          <a:xfrm>
            <a:off x="9726105" y="4652587"/>
            <a:ext cx="2225965" cy="222596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10"/>
    </mc:Choice>
    <mc:Fallback>
      <p:transition spd="slow" advTm="24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69</Words>
  <Application>Microsoft Office PowerPoint</Application>
  <PresentationFormat>Widescreen</PresentationFormat>
  <Paragraphs>6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size</vt:lpstr>
      <vt:lpstr>Calibri</vt:lpstr>
      <vt:lpstr>Calibri Light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Carlos Eduardo Brazil</cp:lastModifiedBy>
  <cp:revision>26</cp:revision>
  <dcterms:created xsi:type="dcterms:W3CDTF">2023-04-18T13:25:54Z</dcterms:created>
  <dcterms:modified xsi:type="dcterms:W3CDTF">2023-06-16T02:15:30Z</dcterms:modified>
</cp:coreProperties>
</file>