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8266F5-2516-4655-B4BB-569F9612EE38}" v="1" dt="2023-06-08T15:03:44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97" d="100"/>
          <a:sy n="97" d="100"/>
        </p:scale>
        <p:origin x="8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INOWSKI Martin" userId="750c80ef-19b0-4308-a56a-c16dcc8f47b9" providerId="ADAL" clId="{B38266F5-2516-4655-B4BB-569F9612EE38}"/>
    <pc:docChg chg="custSel modSld">
      <pc:chgData name="KALINOWSKI Martin" userId="750c80ef-19b0-4308-a56a-c16dcc8f47b9" providerId="ADAL" clId="{B38266F5-2516-4655-B4BB-569F9612EE38}" dt="2023-06-08T15:20:30.983" v="392"/>
      <pc:docMkLst>
        <pc:docMk/>
      </pc:docMkLst>
      <pc:sldChg chg="addSp modSp mod">
        <pc:chgData name="KALINOWSKI Martin" userId="750c80ef-19b0-4308-a56a-c16dcc8f47b9" providerId="ADAL" clId="{B38266F5-2516-4655-B4BB-569F9612EE38}" dt="2023-06-08T15:20:30.983" v="392"/>
        <pc:sldMkLst>
          <pc:docMk/>
          <pc:sldMk cId="607453612" sldId="256"/>
        </pc:sldMkLst>
        <pc:spChg chg="add mod">
          <ac:chgData name="KALINOWSKI Martin" userId="750c80ef-19b0-4308-a56a-c16dcc8f47b9" providerId="ADAL" clId="{B38266F5-2516-4655-B4BB-569F9612EE38}" dt="2023-06-08T15:20:30.983" v="392"/>
          <ac:spMkLst>
            <pc:docMk/>
            <pc:sldMk cId="607453612" sldId="256"/>
            <ac:spMk id="4" creationId="{1611E44D-E388-BD34-FA09-D64FFC1DB1A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6/8/2023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6/8/2023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6/8/2023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6/8/2023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6/8/2023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6/8/2023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6/8/2023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6/8/2023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6/8/2023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6/8/2023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6/8/2023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P2.4-610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0ECAE0-79BD-21CF-C96D-4DD448C0663E}"/>
              </a:ext>
            </a:extLst>
          </p:cNvPr>
          <p:cNvSpPr txBox="1"/>
          <p:nvPr/>
        </p:nvSpPr>
        <p:spPr>
          <a:xfrm>
            <a:off x="2060154" y="-64136"/>
            <a:ext cx="863722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Method comparison on using different cross sections for simulating the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radioxenon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 to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radioargon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 activity ratios created by neutron activation</a:t>
            </a:r>
          </a:p>
          <a:p>
            <a:pPr algn="ctr"/>
            <a:endParaRPr lang="x-none" sz="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Martin Kalinowski</a:t>
            </a:r>
            <a:r>
              <a:rPr lang="en-US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Pouneh Tayyebi</a:t>
            </a:r>
            <a:r>
              <a:rPr lang="en-US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x-non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Comprehensive Nuclear-Test-Ban Treaty Organization</a:t>
            </a:r>
            <a:endParaRPr lang="x-non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Nuclear Science and Technology Research Institute</a:t>
            </a: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7777CEEF-3F6B-40D3-9C70-C7FACF0B9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0" t="10252" r="12762" b="4900"/>
          <a:stretch>
            <a:fillRect/>
          </a:stretch>
        </p:blipFill>
        <p:spPr bwMode="auto">
          <a:xfrm>
            <a:off x="137926" y="1285884"/>
            <a:ext cx="6851000" cy="5449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611E44D-E388-BD34-FA09-D64FFC1DB1AA}"/>
              </a:ext>
            </a:extLst>
          </p:cNvPr>
          <p:cNvSpPr txBox="1"/>
          <p:nvPr/>
        </p:nvSpPr>
        <p:spPr>
          <a:xfrm>
            <a:off x="7285703" y="1410533"/>
            <a:ext cx="462474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aseline="30000" dirty="0"/>
              <a:t>37</a:t>
            </a:r>
            <a:r>
              <a:rPr lang="en-GB" dirty="0"/>
              <a:t>Ar is used in on-site inspection (OSI).</a:t>
            </a:r>
          </a:p>
          <a:p>
            <a:endParaRPr lang="en-GB" dirty="0"/>
          </a:p>
          <a:p>
            <a:r>
              <a:rPr lang="en-GB" dirty="0"/>
              <a:t>The measurement of </a:t>
            </a:r>
            <a:r>
              <a:rPr lang="en-GB" baseline="30000" dirty="0"/>
              <a:t>37</a:t>
            </a:r>
            <a:r>
              <a:rPr lang="en-GB" dirty="0"/>
              <a:t>Ar is difficult and its releases from nuclear reactors not well known. </a:t>
            </a:r>
          </a:p>
          <a:p>
            <a:endParaRPr lang="en-GB" dirty="0"/>
          </a:p>
          <a:p>
            <a:r>
              <a:rPr lang="en-GB" dirty="0"/>
              <a:t>By using </a:t>
            </a:r>
            <a:r>
              <a:rPr lang="en-GB" baseline="30000" dirty="0"/>
              <a:t>41</a:t>
            </a:r>
            <a:r>
              <a:rPr lang="en-GB" dirty="0"/>
              <a:t>Ar as proxy for </a:t>
            </a:r>
            <a:r>
              <a:rPr lang="en-GB" baseline="30000" dirty="0"/>
              <a:t>37</a:t>
            </a:r>
            <a:r>
              <a:rPr lang="en-GB" dirty="0"/>
              <a:t>Ar, the reactor inventory can be investigated, and the release rates may be estimated.</a:t>
            </a:r>
          </a:p>
          <a:p>
            <a:endParaRPr lang="en-GB" dirty="0"/>
          </a:p>
          <a:p>
            <a:r>
              <a:rPr lang="en-GB" baseline="30000"/>
              <a:t>41</a:t>
            </a:r>
            <a:r>
              <a:rPr lang="en-GB"/>
              <a:t>Ar </a:t>
            </a:r>
            <a:r>
              <a:rPr lang="en-GB" dirty="0"/>
              <a:t>may also be used as proxy for estimating impact on IMS stations by radioxenon generated through neutron activation. </a:t>
            </a:r>
          </a:p>
          <a:p>
            <a:r>
              <a:rPr lang="en-GB" dirty="0"/>
              <a:t>		</a:t>
            </a:r>
            <a:r>
              <a:rPr lang="en-GB" i="1" dirty="0"/>
              <a:t>See also e-poster P2.4-608</a:t>
            </a:r>
          </a:p>
          <a:p>
            <a:endParaRPr lang="en-GB" dirty="0"/>
          </a:p>
          <a:p>
            <a:r>
              <a:rPr lang="en-GB" dirty="0"/>
              <a:t>This e-poster investigates what parameters are important to be considered in simulation of neutron activation of argon to reach these goals.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eb0b889-53f4-4e3a-9b3f-a04468ed6d76}" enabled="0" method="" siteId="{beb0b889-53f4-4e3a-9b3f-a04468ed6d7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2725</TotalTime>
  <Words>134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KALINOWSKI Martin</cp:lastModifiedBy>
  <cp:revision>24</cp:revision>
  <dcterms:created xsi:type="dcterms:W3CDTF">2023-04-18T13:25:54Z</dcterms:created>
  <dcterms:modified xsi:type="dcterms:W3CDTF">2023-06-08T15:20:39Z</dcterms:modified>
</cp:coreProperties>
</file>