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7" r:id="rId8"/>
    <p:sldId id="268" r:id="rId9"/>
    <p:sldId id="265" r:id="rId10"/>
    <p:sldId id="266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8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414A9-4B5A-4828-803F-0EB537FB3D6E}" v="35" dt="2023-06-11T21:04:4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81" d="100"/>
          <a:sy n="81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OWSKI Martin" userId="750c80ef-19b0-4308-a56a-c16dcc8f47b9" providerId="ADAL" clId="{EC8414A9-4B5A-4828-803F-0EB537FB3D6E}"/>
    <pc:docChg chg="undo redo custSel modSld modMainMaster">
      <pc:chgData name="KALINOWSKI Martin" userId="750c80ef-19b0-4308-a56a-c16dcc8f47b9" providerId="ADAL" clId="{EC8414A9-4B5A-4828-803F-0EB537FB3D6E}" dt="2023-06-11T21:04:47.348" v="911"/>
      <pc:docMkLst>
        <pc:docMk/>
      </pc:docMkLst>
      <pc:sldChg chg="delSp mod">
        <pc:chgData name="KALINOWSKI Martin" userId="750c80ef-19b0-4308-a56a-c16dcc8f47b9" providerId="ADAL" clId="{EC8414A9-4B5A-4828-803F-0EB537FB3D6E}" dt="2023-06-11T21:03:56.190" v="903" actId="478"/>
        <pc:sldMkLst>
          <pc:docMk/>
          <pc:sldMk cId="607453612" sldId="256"/>
        </pc:sldMkLst>
        <pc:picChg chg="del">
          <ac:chgData name="KALINOWSKI Martin" userId="750c80ef-19b0-4308-a56a-c16dcc8f47b9" providerId="ADAL" clId="{EC8414A9-4B5A-4828-803F-0EB537FB3D6E}" dt="2023-06-11T21:03:56.190" v="903" actId="478"/>
          <ac:picMkLst>
            <pc:docMk/>
            <pc:sldMk cId="607453612" sldId="256"/>
            <ac:picMk id="6" creationId="{B27B8AFF-1D30-468F-9217-014045F33E4E}"/>
          </ac:picMkLst>
        </pc:picChg>
      </pc:sldChg>
      <pc:sldChg chg="addSp delSp modSp mod">
        <pc:chgData name="KALINOWSKI Martin" userId="750c80ef-19b0-4308-a56a-c16dcc8f47b9" providerId="ADAL" clId="{EC8414A9-4B5A-4828-803F-0EB537FB3D6E}" dt="2023-06-11T21:03:30.331" v="901" actId="478"/>
        <pc:sldMkLst>
          <pc:docMk/>
          <pc:sldMk cId="2536716417" sldId="261"/>
        </pc:sldMkLst>
        <pc:spChg chg="mod">
          <ac:chgData name="KALINOWSKI Martin" userId="750c80ef-19b0-4308-a56a-c16dcc8f47b9" providerId="ADAL" clId="{EC8414A9-4B5A-4828-803F-0EB537FB3D6E}" dt="2023-06-01T16:43:18.600" v="43" actId="20577"/>
          <ac:spMkLst>
            <pc:docMk/>
            <pc:sldMk cId="2536716417" sldId="261"/>
            <ac:spMk id="2" creationId="{6A554C68-8F60-5BAE-2899-01FF4F782708}"/>
          </ac:spMkLst>
        </pc:spChg>
        <pc:spChg chg="mod">
          <ac:chgData name="KALINOWSKI Martin" userId="750c80ef-19b0-4308-a56a-c16dcc8f47b9" providerId="ADAL" clId="{EC8414A9-4B5A-4828-803F-0EB537FB3D6E}" dt="2023-06-01T16:50:36.402" v="156" actId="20577"/>
          <ac:spMkLst>
            <pc:docMk/>
            <pc:sldMk cId="2536716417" sldId="261"/>
            <ac:spMk id="4" creationId="{1F0ECAE0-79BD-21CF-C96D-4DD448C0663E}"/>
          </ac:spMkLst>
        </pc:spChg>
        <pc:spChg chg="mod">
          <ac:chgData name="KALINOWSKI Martin" userId="750c80ef-19b0-4308-a56a-c16dcc8f47b9" providerId="ADAL" clId="{EC8414A9-4B5A-4828-803F-0EB537FB3D6E}" dt="2023-06-01T16:45:03.721" v="82" actId="20577"/>
          <ac:spMkLst>
            <pc:docMk/>
            <pc:sldMk cId="2536716417" sldId="261"/>
            <ac:spMk id="5" creationId="{78602C3A-EEB9-9EC8-F223-9D699EB1860B}"/>
          </ac:spMkLst>
        </pc:spChg>
        <pc:spChg chg="mod">
          <ac:chgData name="KALINOWSKI Martin" userId="750c80ef-19b0-4308-a56a-c16dcc8f47b9" providerId="ADAL" clId="{EC8414A9-4B5A-4828-803F-0EB537FB3D6E}" dt="2023-06-01T16:46:21.559" v="101" actId="20577"/>
          <ac:spMkLst>
            <pc:docMk/>
            <pc:sldMk cId="2536716417" sldId="261"/>
            <ac:spMk id="6" creationId="{91788AB8-A468-C471-8A86-3C9F2FE8E750}"/>
          </ac:spMkLst>
        </pc:spChg>
        <pc:spChg chg="mod ord">
          <ac:chgData name="KALINOWSKI Martin" userId="750c80ef-19b0-4308-a56a-c16dcc8f47b9" providerId="ADAL" clId="{EC8414A9-4B5A-4828-803F-0EB537FB3D6E}" dt="2023-06-01T17:24:03.896" v="896" actId="1076"/>
          <ac:spMkLst>
            <pc:docMk/>
            <pc:sldMk cId="2536716417" sldId="261"/>
            <ac:spMk id="7" creationId="{CA1C2F89-F7C0-CB4E-A6DB-48E3F2C367AF}"/>
          </ac:spMkLst>
        </pc:spChg>
        <pc:spChg chg="add del">
          <ac:chgData name="KALINOWSKI Martin" userId="750c80ef-19b0-4308-a56a-c16dcc8f47b9" providerId="ADAL" clId="{EC8414A9-4B5A-4828-803F-0EB537FB3D6E}" dt="2023-06-01T16:47:30.886" v="102" actId="478"/>
          <ac:spMkLst>
            <pc:docMk/>
            <pc:sldMk cId="2536716417" sldId="261"/>
            <ac:spMk id="11" creationId="{3088A2FF-2724-EA3E-BB07-B8D79CDBB3C8}"/>
          </ac:spMkLst>
        </pc:spChg>
        <pc:picChg chg="add del">
          <ac:chgData name="KALINOWSKI Martin" userId="750c80ef-19b0-4308-a56a-c16dcc8f47b9" providerId="ADAL" clId="{EC8414A9-4B5A-4828-803F-0EB537FB3D6E}" dt="2023-06-11T21:03:19.865" v="899"/>
          <ac:picMkLst>
            <pc:docMk/>
            <pc:sldMk cId="2536716417" sldId="261"/>
            <ac:picMk id="8" creationId="{6A6250C2-962E-ADE8-E373-BBE32F7AEDA8}"/>
          </ac:picMkLst>
        </pc:picChg>
        <pc:picChg chg="del">
          <ac:chgData name="KALINOWSKI Martin" userId="750c80ef-19b0-4308-a56a-c16dcc8f47b9" providerId="ADAL" clId="{EC8414A9-4B5A-4828-803F-0EB537FB3D6E}" dt="2023-06-11T21:02:46.253" v="897" actId="478"/>
          <ac:picMkLst>
            <pc:docMk/>
            <pc:sldMk cId="2536716417" sldId="261"/>
            <ac:picMk id="10" creationId="{5C86300E-B2C8-404B-9CEC-183460C7D078}"/>
          </ac:picMkLst>
        </pc:picChg>
        <pc:picChg chg="add del mod">
          <ac:chgData name="KALINOWSKI Martin" userId="750c80ef-19b0-4308-a56a-c16dcc8f47b9" providerId="ADAL" clId="{EC8414A9-4B5A-4828-803F-0EB537FB3D6E}" dt="2023-06-11T21:03:30.331" v="901" actId="478"/>
          <ac:picMkLst>
            <pc:docMk/>
            <pc:sldMk cId="2536716417" sldId="261"/>
            <ac:picMk id="11" creationId="{28D4DDCF-638B-E98B-7688-D6A38E912ADC}"/>
          </ac:picMkLst>
        </pc:picChg>
        <pc:picChg chg="add mod modCrop">
          <ac:chgData name="KALINOWSKI Martin" userId="750c80ef-19b0-4308-a56a-c16dcc8f47b9" providerId="ADAL" clId="{EC8414A9-4B5A-4828-803F-0EB537FB3D6E}" dt="2023-06-01T17:23:56.334" v="895" actId="14100"/>
          <ac:picMkLst>
            <pc:docMk/>
            <pc:sldMk cId="2536716417" sldId="261"/>
            <ac:picMk id="12" creationId="{7B7C236D-F748-BDD0-8EED-3D9E7125E72E}"/>
          </ac:picMkLst>
        </pc:picChg>
      </pc:sldChg>
      <pc:sldChg chg="addSp delSp modSp mod">
        <pc:chgData name="KALINOWSKI Martin" userId="750c80ef-19b0-4308-a56a-c16dcc8f47b9" providerId="ADAL" clId="{EC8414A9-4B5A-4828-803F-0EB537FB3D6E}" dt="2023-06-11T21:04:00.472" v="904" actId="478"/>
        <pc:sldMkLst>
          <pc:docMk/>
          <pc:sldMk cId="2229705584" sldId="262"/>
        </pc:sldMkLst>
        <pc:spChg chg="add del mod">
          <ac:chgData name="KALINOWSKI Martin" userId="750c80ef-19b0-4308-a56a-c16dcc8f47b9" providerId="ADAL" clId="{EC8414A9-4B5A-4828-803F-0EB537FB3D6E}" dt="2023-06-01T16:59:53.088" v="577"/>
          <ac:spMkLst>
            <pc:docMk/>
            <pc:sldMk cId="2229705584" sldId="262"/>
            <ac:spMk id="3" creationId="{19CF4574-9111-79CC-893D-ABC15D0CF5D2}"/>
          </ac:spMkLst>
        </pc:spChg>
        <pc:spChg chg="mod">
          <ac:chgData name="KALINOWSKI Martin" userId="750c80ef-19b0-4308-a56a-c16dcc8f47b9" providerId="ADAL" clId="{EC8414A9-4B5A-4828-803F-0EB537FB3D6E}" dt="2023-06-01T16:56:57.926" v="457" actId="20577"/>
          <ac:spMkLst>
            <pc:docMk/>
            <pc:sldMk cId="2229705584" sldId="262"/>
            <ac:spMk id="8" creationId="{33F63D81-95D4-4018-AD67-8697CC032D68}"/>
          </ac:spMkLst>
        </pc:spChg>
        <pc:picChg chg="del">
          <ac:chgData name="KALINOWSKI Martin" userId="750c80ef-19b0-4308-a56a-c16dcc8f47b9" providerId="ADAL" clId="{EC8414A9-4B5A-4828-803F-0EB537FB3D6E}" dt="2023-06-11T21:04:00.472" v="904" actId="478"/>
          <ac:picMkLst>
            <pc:docMk/>
            <pc:sldMk cId="2229705584" sldId="262"/>
            <ac:picMk id="7" creationId="{02E590CE-DF8C-4E2E-A495-7F944FDBA207}"/>
          </ac:picMkLst>
        </pc:picChg>
      </pc:sldChg>
      <pc:sldChg chg="addSp delSp modSp mod">
        <pc:chgData name="KALINOWSKI Martin" userId="750c80ef-19b0-4308-a56a-c16dcc8f47b9" providerId="ADAL" clId="{EC8414A9-4B5A-4828-803F-0EB537FB3D6E}" dt="2023-06-11T21:04:04.722" v="905" actId="478"/>
        <pc:sldMkLst>
          <pc:docMk/>
          <pc:sldMk cId="732286599" sldId="263"/>
        </pc:sldMkLst>
        <pc:spChg chg="add mod">
          <ac:chgData name="KALINOWSKI Martin" userId="750c80ef-19b0-4308-a56a-c16dcc8f47b9" providerId="ADAL" clId="{EC8414A9-4B5A-4828-803F-0EB537FB3D6E}" dt="2023-06-01T17:06:15.589" v="766" actId="20577"/>
          <ac:spMkLst>
            <pc:docMk/>
            <pc:sldMk cId="732286599" sldId="263"/>
            <ac:spMk id="3" creationId="{5548AF45-6CAB-27EE-518F-0B11F225B0A6}"/>
          </ac:spMkLst>
        </pc:spChg>
        <pc:spChg chg="del mod">
          <ac:chgData name="KALINOWSKI Martin" userId="750c80ef-19b0-4308-a56a-c16dcc8f47b9" providerId="ADAL" clId="{EC8414A9-4B5A-4828-803F-0EB537FB3D6E}" dt="2023-06-01T17:00:48.978" v="581" actId="478"/>
          <ac:spMkLst>
            <pc:docMk/>
            <pc:sldMk cId="732286599" sldId="263"/>
            <ac:spMk id="8" creationId="{D0913A53-C1A4-49FA-9211-4941B0AC08F4}"/>
          </ac:spMkLst>
        </pc:spChg>
        <pc:picChg chg="del">
          <ac:chgData name="KALINOWSKI Martin" userId="750c80ef-19b0-4308-a56a-c16dcc8f47b9" providerId="ADAL" clId="{EC8414A9-4B5A-4828-803F-0EB537FB3D6E}" dt="2023-06-11T21:04:04.722" v="905" actId="478"/>
          <ac:picMkLst>
            <pc:docMk/>
            <pc:sldMk cId="732286599" sldId="263"/>
            <ac:picMk id="7" creationId="{95AD0926-70CD-494A-84E9-59EE8962AE03}"/>
          </ac:picMkLst>
        </pc:picChg>
      </pc:sldChg>
      <pc:sldChg chg="addSp delSp modSp mod">
        <pc:chgData name="KALINOWSKI Martin" userId="750c80ef-19b0-4308-a56a-c16dcc8f47b9" providerId="ADAL" clId="{EC8414A9-4B5A-4828-803F-0EB537FB3D6E}" dt="2023-06-11T21:04:08.487" v="906" actId="478"/>
        <pc:sldMkLst>
          <pc:docMk/>
          <pc:sldMk cId="1598445577" sldId="264"/>
        </pc:sldMkLst>
        <pc:spChg chg="add mod">
          <ac:chgData name="KALINOWSKI Martin" userId="750c80ef-19b0-4308-a56a-c16dcc8f47b9" providerId="ADAL" clId="{EC8414A9-4B5A-4828-803F-0EB537FB3D6E}" dt="2023-06-01T17:07:38.633" v="780" actId="1076"/>
          <ac:spMkLst>
            <pc:docMk/>
            <pc:sldMk cId="1598445577" sldId="264"/>
            <ac:spMk id="3" creationId="{2A7286CF-E96F-E50E-B03A-BE38D7C4C4A4}"/>
          </ac:spMkLst>
        </pc:spChg>
        <pc:spChg chg="mod">
          <ac:chgData name="KALINOWSKI Martin" userId="750c80ef-19b0-4308-a56a-c16dcc8f47b9" providerId="ADAL" clId="{EC8414A9-4B5A-4828-803F-0EB537FB3D6E}" dt="2023-06-01T17:06:07.118" v="765" actId="14100"/>
          <ac:spMkLst>
            <pc:docMk/>
            <pc:sldMk cId="1598445577" sldId="264"/>
            <ac:spMk id="10" creationId="{8E085587-F6BD-4AD0-892C-405BFC7A22EA}"/>
          </ac:spMkLst>
        </pc:spChg>
        <pc:picChg chg="del">
          <ac:chgData name="KALINOWSKI Martin" userId="750c80ef-19b0-4308-a56a-c16dcc8f47b9" providerId="ADAL" clId="{EC8414A9-4B5A-4828-803F-0EB537FB3D6E}" dt="2023-06-11T21:04:08.487" v="906" actId="478"/>
          <ac:picMkLst>
            <pc:docMk/>
            <pc:sldMk cId="1598445577" sldId="264"/>
            <ac:picMk id="7" creationId="{9040A768-A2FC-4737-B5E5-E5E4F699AE2B}"/>
          </ac:picMkLst>
        </pc:picChg>
      </pc:sldChg>
      <pc:sldChg chg="delSp modSp mod">
        <pc:chgData name="KALINOWSKI Martin" userId="750c80ef-19b0-4308-a56a-c16dcc8f47b9" providerId="ADAL" clId="{EC8414A9-4B5A-4828-803F-0EB537FB3D6E}" dt="2023-06-11T21:04:21.674" v="909" actId="478"/>
        <pc:sldMkLst>
          <pc:docMk/>
          <pc:sldMk cId="632205300" sldId="265"/>
        </pc:sldMkLst>
        <pc:spChg chg="mod">
          <ac:chgData name="KALINOWSKI Martin" userId="750c80ef-19b0-4308-a56a-c16dcc8f47b9" providerId="ADAL" clId="{EC8414A9-4B5A-4828-803F-0EB537FB3D6E}" dt="2023-06-01T17:15:13.819" v="856" actId="20577"/>
          <ac:spMkLst>
            <pc:docMk/>
            <pc:sldMk cId="632205300" sldId="265"/>
            <ac:spMk id="8" creationId="{72E38084-3C50-4796-A324-63F34B7152F6}"/>
          </ac:spMkLst>
        </pc:spChg>
        <pc:picChg chg="del">
          <ac:chgData name="KALINOWSKI Martin" userId="750c80ef-19b0-4308-a56a-c16dcc8f47b9" providerId="ADAL" clId="{EC8414A9-4B5A-4828-803F-0EB537FB3D6E}" dt="2023-06-11T21:04:21.674" v="909" actId="478"/>
          <ac:picMkLst>
            <pc:docMk/>
            <pc:sldMk cId="632205300" sldId="265"/>
            <ac:picMk id="7" creationId="{0B27E9FD-40FF-48F4-B450-045B9C2D77C9}"/>
          </ac:picMkLst>
        </pc:picChg>
      </pc:sldChg>
      <pc:sldChg chg="delSp mod">
        <pc:chgData name="KALINOWSKI Martin" userId="750c80ef-19b0-4308-a56a-c16dcc8f47b9" providerId="ADAL" clId="{EC8414A9-4B5A-4828-803F-0EB537FB3D6E}" dt="2023-06-11T21:04:25.788" v="910" actId="478"/>
        <pc:sldMkLst>
          <pc:docMk/>
          <pc:sldMk cId="448056080" sldId="266"/>
        </pc:sldMkLst>
        <pc:picChg chg="del">
          <ac:chgData name="KALINOWSKI Martin" userId="750c80ef-19b0-4308-a56a-c16dcc8f47b9" providerId="ADAL" clId="{EC8414A9-4B5A-4828-803F-0EB537FB3D6E}" dt="2023-06-11T21:04:25.788" v="910" actId="478"/>
          <ac:picMkLst>
            <pc:docMk/>
            <pc:sldMk cId="448056080" sldId="266"/>
            <ac:picMk id="7" creationId="{C72E078E-F773-4FAA-A207-FD53C0980E37}"/>
          </ac:picMkLst>
        </pc:picChg>
      </pc:sldChg>
      <pc:sldChg chg="delSp modSp mod">
        <pc:chgData name="KALINOWSKI Martin" userId="750c80ef-19b0-4308-a56a-c16dcc8f47b9" providerId="ADAL" clId="{EC8414A9-4B5A-4828-803F-0EB537FB3D6E}" dt="2023-06-11T21:04:12.409" v="907" actId="478"/>
        <pc:sldMkLst>
          <pc:docMk/>
          <pc:sldMk cId="1137201185" sldId="267"/>
        </pc:sldMkLst>
        <pc:spChg chg="mod">
          <ac:chgData name="KALINOWSKI Martin" userId="750c80ef-19b0-4308-a56a-c16dcc8f47b9" providerId="ADAL" clId="{EC8414A9-4B5A-4828-803F-0EB537FB3D6E}" dt="2023-06-01T17:11:16.101" v="805" actId="20577"/>
          <ac:spMkLst>
            <pc:docMk/>
            <pc:sldMk cId="1137201185" sldId="267"/>
            <ac:spMk id="12" creationId="{7FCA35DC-847D-4217-B03E-135A8BC8236D}"/>
          </ac:spMkLst>
        </pc:spChg>
        <pc:picChg chg="del">
          <ac:chgData name="KALINOWSKI Martin" userId="750c80ef-19b0-4308-a56a-c16dcc8f47b9" providerId="ADAL" clId="{EC8414A9-4B5A-4828-803F-0EB537FB3D6E}" dt="2023-06-11T21:04:12.409" v="907" actId="478"/>
          <ac:picMkLst>
            <pc:docMk/>
            <pc:sldMk cId="1137201185" sldId="267"/>
            <ac:picMk id="7" creationId="{9040A768-A2FC-4737-B5E5-E5E4F699AE2B}"/>
          </ac:picMkLst>
        </pc:picChg>
        <pc:picChg chg="mod">
          <ac:chgData name="KALINOWSKI Martin" userId="750c80ef-19b0-4308-a56a-c16dcc8f47b9" providerId="ADAL" clId="{EC8414A9-4B5A-4828-803F-0EB537FB3D6E}" dt="2023-06-01T17:10:42.023" v="797" actId="14100"/>
          <ac:picMkLst>
            <pc:docMk/>
            <pc:sldMk cId="1137201185" sldId="267"/>
            <ac:picMk id="11" creationId="{7777CEEF-3F6B-40D3-9C70-C7FACF0B9156}"/>
          </ac:picMkLst>
        </pc:picChg>
      </pc:sldChg>
      <pc:sldChg chg="delSp modSp mod">
        <pc:chgData name="KALINOWSKI Martin" userId="750c80ef-19b0-4308-a56a-c16dcc8f47b9" providerId="ADAL" clId="{EC8414A9-4B5A-4828-803F-0EB537FB3D6E}" dt="2023-06-11T21:04:16.941" v="908" actId="478"/>
        <pc:sldMkLst>
          <pc:docMk/>
          <pc:sldMk cId="2695847579" sldId="268"/>
        </pc:sldMkLst>
        <pc:spChg chg="mod">
          <ac:chgData name="KALINOWSKI Martin" userId="750c80ef-19b0-4308-a56a-c16dcc8f47b9" providerId="ADAL" clId="{EC8414A9-4B5A-4828-803F-0EB537FB3D6E}" dt="2023-06-01T17:14:06.226" v="836" actId="20577"/>
          <ac:spMkLst>
            <pc:docMk/>
            <pc:sldMk cId="2695847579" sldId="268"/>
            <ac:spMk id="8" creationId="{004D774E-C53F-4325-A1F0-22E8773461DC}"/>
          </ac:spMkLst>
        </pc:spChg>
        <pc:picChg chg="del">
          <ac:chgData name="KALINOWSKI Martin" userId="750c80ef-19b0-4308-a56a-c16dcc8f47b9" providerId="ADAL" clId="{EC8414A9-4B5A-4828-803F-0EB537FB3D6E}" dt="2023-06-11T21:04:16.941" v="908" actId="478"/>
          <ac:picMkLst>
            <pc:docMk/>
            <pc:sldMk cId="2695847579" sldId="268"/>
            <ac:picMk id="7" creationId="{9040A768-A2FC-4737-B5E5-E5E4F699AE2B}"/>
          </ac:picMkLst>
        </pc:picChg>
      </pc:sldChg>
      <pc:sldMasterChg chg="addSp modSp">
        <pc:chgData name="KALINOWSKI Martin" userId="750c80ef-19b0-4308-a56a-c16dcc8f47b9" providerId="ADAL" clId="{EC8414A9-4B5A-4828-803F-0EB537FB3D6E}" dt="2023-06-11T21:04:47.348" v="911"/>
        <pc:sldMasterMkLst>
          <pc:docMk/>
          <pc:sldMasterMk cId="979918917" sldId="2147483648"/>
        </pc:sldMasterMkLst>
        <pc:picChg chg="add mod">
          <ac:chgData name="KALINOWSKI Martin" userId="750c80ef-19b0-4308-a56a-c16dcc8f47b9" providerId="ADAL" clId="{EC8414A9-4B5A-4828-803F-0EB537FB3D6E}" dt="2023-06-11T21:04:47.348" v="911"/>
          <ac:picMkLst>
            <pc:docMk/>
            <pc:sldMasterMk cId="979918917" sldId="2147483648"/>
            <ac:picMk id="2" creationId="{1AFBD512-9812-F95A-99E4-A055134B5584}"/>
          </ac:picMkLst>
        </pc:picChg>
      </pc:sldMasterChg>
      <pc:sldMasterChg chg="modSldLayout">
        <pc:chgData name="KALINOWSKI Martin" userId="750c80ef-19b0-4308-a56a-c16dcc8f47b9" providerId="ADAL" clId="{EC8414A9-4B5A-4828-803F-0EB537FB3D6E}" dt="2023-06-11T21:03:45.097" v="902"/>
        <pc:sldMasterMkLst>
          <pc:docMk/>
          <pc:sldMasterMk cId="273916921" sldId="2147483660"/>
        </pc:sldMasterMkLst>
        <pc:sldLayoutChg chg="addSp modSp">
          <pc:chgData name="KALINOWSKI Martin" userId="750c80ef-19b0-4308-a56a-c16dcc8f47b9" providerId="ADAL" clId="{EC8414A9-4B5A-4828-803F-0EB537FB3D6E}" dt="2023-06-11T21:03:45.097" v="902"/>
          <pc:sldLayoutMkLst>
            <pc:docMk/>
            <pc:sldMasterMk cId="273916921" sldId="2147483660"/>
            <pc:sldLayoutMk cId="2314241752" sldId="2147483661"/>
          </pc:sldLayoutMkLst>
          <pc:picChg chg="add mod">
            <ac:chgData name="KALINOWSKI Martin" userId="750c80ef-19b0-4308-a56a-c16dcc8f47b9" providerId="ADAL" clId="{EC8414A9-4B5A-4828-803F-0EB537FB3D6E}" dt="2023-06-11T21:03:45.097" v="902"/>
            <ac:picMkLst>
              <pc:docMk/>
              <pc:sldMasterMk cId="273916921" sldId="2147483660"/>
              <pc:sldLayoutMk cId="2314241752" sldId="2147483661"/>
              <ac:picMk id="2" creationId="{D57D0545-1EE1-6371-BC2E-8A55AD56849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7D0545-1EE1-6371-BC2E-8A55AD5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pn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Relationship Id="rId27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FBD512-9812-F95A-99E4-A055134B558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57051"/>
            <a:ext cx="68261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Method comparison on using different cross sections </a:t>
            </a:r>
          </a:p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for simulating the radioxenon to radioargon activity ratios </a:t>
            </a:r>
          </a:p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created by neutron activation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Kalinowski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Pouneh Tayyebi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Comprehensive Nuclear-Test-Ban Treaty Organization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Nuclear Science and Technology Research Institute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Neutron activation production of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in nuclear reactors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Detection of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during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OSI activities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Possible confusion of reactor based production with nuclear explosion based production of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Comparing different neutron activation cross sections for radioargon production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Reproducing published data with MATLAB simulation 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Comparing argon to xenon ratios simulated by MATLAB with reported HFIR releases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nuclear cross-sections for producing radioargon from stable argon activation are identical or very similar with only one exception</a:t>
            </a:r>
          </a:p>
          <a:p>
            <a:pPr marL="171450" indent="-171450" algn="just">
              <a:buFontTx/>
              <a:buChar char="-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MATLAB simulations of radioargon generation compare well with the results of published data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7C236D-F748-BDD0-8EED-3D9E7125E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0" t="2916" b="72538"/>
          <a:stretch/>
        </p:blipFill>
        <p:spPr>
          <a:xfrm>
            <a:off x="9993423" y="3826732"/>
            <a:ext cx="1948021" cy="4494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4046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releases of </a:t>
            </a:r>
            <a:r>
              <a:rPr lang="en-US" sz="1200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HFIR reactor can be reproduced with simulations 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used as proxy for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estimations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EB7BA-5634-410B-A35E-51EF9D79E57B}"/>
              </a:ext>
            </a:extLst>
          </p:cNvPr>
          <p:cNvSpPr txBox="1"/>
          <p:nvPr/>
        </p:nvSpPr>
        <p:spPr>
          <a:xfrm>
            <a:off x="256477" y="1674702"/>
            <a:ext cx="10514401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is produced via neutron activation of stable argon or calcium in nuclear reactors. This isotope is used in on-site inspection activities. Therefore, its background in the atmosphere from nuclear reactors is an important parameter in interpretation of the on-site measurement results. Since its measurement is complicated, only few reports exist on the amount of its production in the reactors. The radioxenon isotopes or 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can be used as a proxy for 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Ar, if both are produced through neutron activation. The activity ratio of the proxy to 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can be used to determine the source term of 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Ar. In this presentation the parameters affecting the simulation of these ratios are presented, most importantly the cross section. The results for different cross sections compared and discussed.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63D81-95D4-4018-AD67-8697CC032D68}"/>
              </a:ext>
            </a:extLst>
          </p:cNvPr>
          <p:cNvSpPr txBox="1"/>
          <p:nvPr/>
        </p:nvSpPr>
        <p:spPr>
          <a:xfrm>
            <a:off x="159155" y="2151727"/>
            <a:ext cx="10637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 the best cross section database for radioargon produced via neutron activation of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 the best parameters (cross-section, irradiation times, decay times) to reproduce with simulations the argon to xenon ratios of reported HFIR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Determining a method for estimation of 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 releases using 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 as a proxy.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8AF45-6CAB-27EE-518F-0B11F225B0A6}"/>
              </a:ext>
            </a:extLst>
          </p:cNvPr>
          <p:cNvSpPr txBox="1"/>
          <p:nvPr/>
        </p:nvSpPr>
        <p:spPr>
          <a:xfrm>
            <a:off x="159155" y="2151727"/>
            <a:ext cx="10637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Comparing cross-sections from different 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MATLAB simulation of neutron activation of stable argon and radioxenon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simulated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Ar,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39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Ar, and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41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activities with results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Egnatuk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al. (2012)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Comparing simulated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 to radioxenon activity ratios with reported HFIR releases using different irradiation and decay times  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98CE5-6CAB-4591-8763-FFC5274E0B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0253" r="12906"/>
          <a:stretch/>
        </p:blipFill>
        <p:spPr bwMode="auto">
          <a:xfrm>
            <a:off x="93406" y="1683079"/>
            <a:ext cx="4916170" cy="4151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83135BC-A847-4279-BBAD-2A826C01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9734" r="12849" b="4424"/>
          <a:stretch>
            <a:fillRect/>
          </a:stretch>
        </p:blipFill>
        <p:spPr bwMode="auto">
          <a:xfrm>
            <a:off x="5009576" y="1621971"/>
            <a:ext cx="53149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E085587-F6BD-4AD0-892C-405BFC7A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753" y="5914562"/>
            <a:ext cx="48385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Radioargon activities after 4 hours irradiation with decay up to 2 days. Comparison between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gnatuk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2012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MATLAB simulation.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286CF-E96F-E50E-B03A-BE38D7C4C4A4}"/>
              </a:ext>
            </a:extLst>
          </p:cNvPr>
          <p:cNvSpPr txBox="1"/>
          <p:nvPr/>
        </p:nvSpPr>
        <p:spPr>
          <a:xfrm>
            <a:off x="640769" y="5889749"/>
            <a:ext cx="456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Comparison of </a:t>
            </a:r>
            <a:r>
              <a:rPr lang="en-GB" dirty="0" err="1">
                <a:latin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cs typeface="Arial" panose="020B0604020202020204" pitchFamily="34" charset="0"/>
              </a:rPr>
              <a:t>n,γ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) cross sections from different references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777CEEF-3F6B-40D3-9C70-C7FACF0B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10252" r="12762" b="4900"/>
          <a:stretch>
            <a:fillRect/>
          </a:stretch>
        </p:blipFill>
        <p:spPr bwMode="auto">
          <a:xfrm>
            <a:off x="3343834" y="1242436"/>
            <a:ext cx="6851000" cy="544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FCA35DC-847D-4217-B03E-135A8BC82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2" y="1867840"/>
            <a:ext cx="24921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MATLAB simulation: the activity ratios after 0.1 day, 1 day and 10 days irradiation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HFIR: annual release.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0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D774E-C53F-4325-A1F0-22E8773461DC}"/>
              </a:ext>
            </a:extLst>
          </p:cNvPr>
          <p:cNvSpPr txBox="1"/>
          <p:nvPr/>
        </p:nvSpPr>
        <p:spPr>
          <a:xfrm>
            <a:off x="174157" y="1631230"/>
            <a:ext cx="10514401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Irrespective of the data source, the neutron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cross sections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producing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Ar,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and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from stable argon are identical or very similar with only one exception. Therefore, any of the data sources under comparison here can be used.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MATLAB simulations of producing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Ar,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and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from stable argon by activation compare well with the results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Egnatuk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(2012).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MATLAB simulations with different irradiation times and different decay times are compared with annual releases reported for the HFIR reactor for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Ar,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 and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Xe. The combination of these isotopes show good agreement between simulations and reported releases, if an irradiation time of 0.1 days (2.4 hours) and a decay time of 0.3 days (7.2 hours) are selected.</a:t>
            </a:r>
          </a:p>
        </p:txBody>
      </p:sp>
    </p:spTree>
    <p:extLst>
      <p:ext uri="{BB962C8B-B14F-4D97-AF65-F5344CB8AC3E}">
        <p14:creationId xmlns:p14="http://schemas.microsoft.com/office/powerpoint/2010/main" val="269584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38084-3C50-4796-A324-63F34B7152F6}"/>
              </a:ext>
            </a:extLst>
          </p:cNvPr>
          <p:cNvSpPr txBox="1"/>
          <p:nvPr/>
        </p:nvSpPr>
        <p:spPr>
          <a:xfrm>
            <a:off x="221226" y="2344994"/>
            <a:ext cx="10593897" cy="307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releases of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from the HFIR reactor can be reproduced with MATLAB simulations under the assumption of 2.4 hours irradiation time and a retention time of 7.2 hours.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can be used as proxy for 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release estimations by using the same irradiation and retention time assumptions and applying decay corrections accordingly.</a:t>
            </a: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P2.4-610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8369-84F6-4F75-A785-9C5560A5492C}"/>
              </a:ext>
            </a:extLst>
          </p:cNvPr>
          <p:cNvSpPr txBox="1"/>
          <p:nvPr/>
        </p:nvSpPr>
        <p:spPr>
          <a:xfrm>
            <a:off x="55612" y="2084565"/>
            <a:ext cx="10715266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M.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Egnatuk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J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 (2012) 291:257–260, DOI 10.1007/s10967-011-1254-0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Oak Ridge Reservation Annual Site Environmental Report (ASER) 2006-2016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ORIGEN 2.1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NuChart4.0.0 1998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ENDF/B-VIII.0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CINDER90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JEFF-3.3</a:t>
            </a: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828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KALINOWSKI Martin</cp:lastModifiedBy>
  <cp:revision>38</cp:revision>
  <dcterms:created xsi:type="dcterms:W3CDTF">2023-04-18T13:25:54Z</dcterms:created>
  <dcterms:modified xsi:type="dcterms:W3CDTF">2023-06-11T21:04:57Z</dcterms:modified>
</cp:coreProperties>
</file>