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CB414-CCA4-3E46-9576-C554E6935B2D}" v="1" dt="2023-06-09T15:39:43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1" d="100"/>
          <a:sy n="121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er, Michael F" userId="0f35fed0-6627-4dd6-afe3-11d1fc6bf815" providerId="ADAL" clId="{A85449DA-82CF-4C22-9FE0-D8B7D25F72B7}"/>
    <pc:docChg chg="custSel modSld">
      <pc:chgData name="Mayer, Michael F" userId="0f35fed0-6627-4dd6-afe3-11d1fc6bf815" providerId="ADAL" clId="{A85449DA-82CF-4C22-9FE0-D8B7D25F72B7}" dt="2023-06-06T16:29:02.471" v="30" actId="1076"/>
      <pc:docMkLst>
        <pc:docMk/>
      </pc:docMkLst>
      <pc:sldChg chg="addSp delSp modSp mod">
        <pc:chgData name="Mayer, Michael F" userId="0f35fed0-6627-4dd6-afe3-11d1fc6bf815" providerId="ADAL" clId="{A85449DA-82CF-4C22-9FE0-D8B7D25F72B7}" dt="2023-06-06T16:29:02.471" v="30" actId="1076"/>
        <pc:sldMkLst>
          <pc:docMk/>
          <pc:sldMk cId="607453612" sldId="256"/>
        </pc:sldMkLst>
        <pc:spChg chg="add mod">
          <ac:chgData name="Mayer, Michael F" userId="0f35fed0-6627-4dd6-afe3-11d1fc6bf815" providerId="ADAL" clId="{A85449DA-82CF-4C22-9FE0-D8B7D25F72B7}" dt="2023-06-06T16:27:23.241" v="1"/>
          <ac:spMkLst>
            <pc:docMk/>
            <pc:sldMk cId="607453612" sldId="256"/>
            <ac:spMk id="2" creationId="{82244F71-E41E-CB90-A9F8-C921ECC69F6A}"/>
          </ac:spMkLst>
        </pc:spChg>
        <pc:spChg chg="del">
          <ac:chgData name="Mayer, Michael F" userId="0f35fed0-6627-4dd6-afe3-11d1fc6bf815" providerId="ADAL" clId="{A85449DA-82CF-4C22-9FE0-D8B7D25F72B7}" dt="2023-06-06T16:27:22.221" v="0" actId="478"/>
          <ac:spMkLst>
            <pc:docMk/>
            <pc:sldMk cId="607453612" sldId="256"/>
            <ac:spMk id="3" creationId="{D51AB4DC-58D5-C4A4-6BF9-8102961E9BDB}"/>
          </ac:spMkLst>
        </pc:spChg>
        <pc:spChg chg="del">
          <ac:chgData name="Mayer, Michael F" userId="0f35fed0-6627-4dd6-afe3-11d1fc6bf815" providerId="ADAL" clId="{A85449DA-82CF-4C22-9FE0-D8B7D25F72B7}" dt="2023-06-06T16:27:22.221" v="0" actId="478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Mayer, Michael F" userId="0f35fed0-6627-4dd6-afe3-11d1fc6bf815" providerId="ADAL" clId="{A85449DA-82CF-4C22-9FE0-D8B7D25F72B7}" dt="2023-06-06T16:27:23.241" v="1"/>
          <ac:spMkLst>
            <pc:docMk/>
            <pc:sldMk cId="607453612" sldId="256"/>
            <ac:spMk id="5" creationId="{547629A3-8F32-C03B-4188-348340D86BC3}"/>
          </ac:spMkLst>
        </pc:spChg>
        <pc:spChg chg="mod">
          <ac:chgData name="Mayer, Michael F" userId="0f35fed0-6627-4dd6-afe3-11d1fc6bf815" providerId="ADAL" clId="{A85449DA-82CF-4C22-9FE0-D8B7D25F72B7}" dt="2023-06-06T16:27:23.241" v="1"/>
          <ac:spMkLst>
            <pc:docMk/>
            <pc:sldMk cId="607453612" sldId="256"/>
            <ac:spMk id="9" creationId="{B1935944-DFE7-BAC8-5E1C-430DD173DC03}"/>
          </ac:spMkLst>
        </pc:spChg>
        <pc:spChg chg="add mod">
          <ac:chgData name="Mayer, Michael F" userId="0f35fed0-6627-4dd6-afe3-11d1fc6bf815" providerId="ADAL" clId="{A85449DA-82CF-4C22-9FE0-D8B7D25F72B7}" dt="2023-06-06T16:29:02.471" v="30" actId="1076"/>
          <ac:spMkLst>
            <pc:docMk/>
            <pc:sldMk cId="607453612" sldId="256"/>
            <ac:spMk id="14" creationId="{187E8572-F448-4932-F2C8-BE6B8D06D659}"/>
          </ac:spMkLst>
        </pc:spChg>
        <pc:spChg chg="add mod">
          <ac:chgData name="Mayer, Michael F" userId="0f35fed0-6627-4dd6-afe3-11d1fc6bf815" providerId="ADAL" clId="{A85449DA-82CF-4C22-9FE0-D8B7D25F72B7}" dt="2023-06-06T16:27:23.241" v="1"/>
          <ac:spMkLst>
            <pc:docMk/>
            <pc:sldMk cId="607453612" sldId="256"/>
            <ac:spMk id="15" creationId="{8BFA96E4-A250-6120-96CB-FCFED02D675B}"/>
          </ac:spMkLst>
        </pc:spChg>
        <pc:spChg chg="add mod">
          <ac:chgData name="Mayer, Michael F" userId="0f35fed0-6627-4dd6-afe3-11d1fc6bf815" providerId="ADAL" clId="{A85449DA-82CF-4C22-9FE0-D8B7D25F72B7}" dt="2023-06-06T16:28:54.691" v="28" actId="1035"/>
          <ac:spMkLst>
            <pc:docMk/>
            <pc:sldMk cId="607453612" sldId="256"/>
            <ac:spMk id="17" creationId="{B3A2DF4E-F251-616A-22E0-E7E7932598AA}"/>
          </ac:spMkLst>
        </pc:spChg>
        <pc:grpChg chg="add mod">
          <ac:chgData name="Mayer, Michael F" userId="0f35fed0-6627-4dd6-afe3-11d1fc6bf815" providerId="ADAL" clId="{A85449DA-82CF-4C22-9FE0-D8B7D25F72B7}" dt="2023-06-06T16:28:59.087" v="29" actId="1076"/>
          <ac:grpSpMkLst>
            <pc:docMk/>
            <pc:sldMk cId="607453612" sldId="256"/>
            <ac:grpSpMk id="6" creationId="{45200C30-23FD-DC96-85C3-0E1E360C8595}"/>
          </ac:grpSpMkLst>
        </pc:grpChg>
        <pc:picChg chg="mod">
          <ac:chgData name="Mayer, Michael F" userId="0f35fed0-6627-4dd6-afe3-11d1fc6bf815" providerId="ADAL" clId="{A85449DA-82CF-4C22-9FE0-D8B7D25F72B7}" dt="2023-06-06T16:27:23.241" v="1"/>
          <ac:picMkLst>
            <pc:docMk/>
            <pc:sldMk cId="607453612" sldId="256"/>
            <ac:picMk id="7" creationId="{1F99F85F-C473-71E1-084A-303D13F66055}"/>
          </ac:picMkLst>
        </pc:picChg>
        <pc:picChg chg="mod">
          <ac:chgData name="Mayer, Michael F" userId="0f35fed0-6627-4dd6-afe3-11d1fc6bf815" providerId="ADAL" clId="{A85449DA-82CF-4C22-9FE0-D8B7D25F72B7}" dt="2023-06-06T16:27:23.241" v="1"/>
          <ac:picMkLst>
            <pc:docMk/>
            <pc:sldMk cId="607453612" sldId="256"/>
            <ac:picMk id="8" creationId="{03343682-D644-F18F-926B-7106E0D97AB9}"/>
          </ac:picMkLst>
        </pc:picChg>
        <pc:picChg chg="add mod">
          <ac:chgData name="Mayer, Michael F" userId="0f35fed0-6627-4dd6-afe3-11d1fc6bf815" providerId="ADAL" clId="{A85449DA-82CF-4C22-9FE0-D8B7D25F72B7}" dt="2023-06-06T16:27:23.241" v="1"/>
          <ac:picMkLst>
            <pc:docMk/>
            <pc:sldMk cId="607453612" sldId="256"/>
            <ac:picMk id="12" creationId="{20EA39D7-0186-4E77-BCF0-320AFCC9CE89}"/>
          </ac:picMkLst>
        </pc:picChg>
        <pc:picChg chg="add mod">
          <ac:chgData name="Mayer, Michael F" userId="0f35fed0-6627-4dd6-afe3-11d1fc6bf815" providerId="ADAL" clId="{A85449DA-82CF-4C22-9FE0-D8B7D25F72B7}" dt="2023-06-06T16:27:23.241" v="1"/>
          <ac:picMkLst>
            <pc:docMk/>
            <pc:sldMk cId="607453612" sldId="256"/>
            <ac:picMk id="13" creationId="{F49101B8-FD73-96C3-AC46-D5F62F6A9973}"/>
          </ac:picMkLst>
        </pc:picChg>
        <pc:cxnChg chg="mod">
          <ac:chgData name="Mayer, Michael F" userId="0f35fed0-6627-4dd6-afe3-11d1fc6bf815" providerId="ADAL" clId="{A85449DA-82CF-4C22-9FE0-D8B7D25F72B7}" dt="2023-06-06T16:27:23.241" v="1"/>
          <ac:cxnSpMkLst>
            <pc:docMk/>
            <pc:sldMk cId="607453612" sldId="256"/>
            <ac:cxnSpMk id="10" creationId="{7B01D3B4-F5E0-0C00-F7F6-9F000E08694A}"/>
          </ac:cxnSpMkLst>
        </pc:cxnChg>
        <pc:cxnChg chg="mod">
          <ac:chgData name="Mayer, Michael F" userId="0f35fed0-6627-4dd6-afe3-11d1fc6bf815" providerId="ADAL" clId="{A85449DA-82CF-4C22-9FE0-D8B7D25F72B7}" dt="2023-06-06T16:27:23.241" v="1"/>
          <ac:cxnSpMkLst>
            <pc:docMk/>
            <pc:sldMk cId="607453612" sldId="256"/>
            <ac:cxnSpMk id="11" creationId="{DFE0172E-5E89-A1B9-83B3-FD13547275B2}"/>
          </ac:cxnSpMkLst>
        </pc:cxnChg>
      </pc:sldChg>
    </pc:docChg>
  </pc:docChgLst>
  <pc:docChgLst>
    <pc:chgData name="Mayer, Michael F" userId="0f35fed0-6627-4dd6-afe3-11d1fc6bf815" providerId="ADAL" clId="{487CB414-CCA4-3E46-9576-C554E6935B2D}"/>
    <pc:docChg chg="modSld">
      <pc:chgData name="Mayer, Michael F" userId="0f35fed0-6627-4dd6-afe3-11d1fc6bf815" providerId="ADAL" clId="{487CB414-CCA4-3E46-9576-C554E6935B2D}" dt="2023-06-09T15:39:48.011" v="51" actId="1076"/>
      <pc:docMkLst>
        <pc:docMk/>
      </pc:docMkLst>
      <pc:sldChg chg="addSp modSp mod">
        <pc:chgData name="Mayer, Michael F" userId="0f35fed0-6627-4dd6-afe3-11d1fc6bf815" providerId="ADAL" clId="{487CB414-CCA4-3E46-9576-C554E6935B2D}" dt="2023-06-09T15:39:48.011" v="51" actId="1076"/>
        <pc:sldMkLst>
          <pc:docMk/>
          <pc:sldMk cId="607453612" sldId="256"/>
        </pc:sldMkLst>
        <pc:spChg chg="add mod">
          <ac:chgData name="Mayer, Michael F" userId="0f35fed0-6627-4dd6-afe3-11d1fc6bf815" providerId="ADAL" clId="{487CB414-CCA4-3E46-9576-C554E6935B2D}" dt="2023-06-09T15:39:48.011" v="51" actId="1076"/>
          <ac:spMkLst>
            <pc:docMk/>
            <pc:sldMk cId="607453612" sldId="256"/>
            <ac:spMk id="3" creationId="{ADE5A0E3-817F-892A-439B-A03421F60864}"/>
          </ac:spMkLst>
        </pc:spChg>
        <pc:spChg chg="mod">
          <ac:chgData name="Mayer, Michael F" userId="0f35fed0-6627-4dd6-afe3-11d1fc6bf815" providerId="ADAL" clId="{487CB414-CCA4-3E46-9576-C554E6935B2D}" dt="2023-06-09T15:27:34.647" v="49" actId="20577"/>
          <ac:spMkLst>
            <pc:docMk/>
            <pc:sldMk cId="607453612" sldId="256"/>
            <ac:spMk id="14" creationId="{187E8572-F448-4932-F2C8-BE6B8D06D6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4F71-E41E-CB90-A9F8-C921ECC69F6A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P2.4-215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7629A3-8F32-C03B-4188-348340D86BC3}"/>
              </a:ext>
            </a:extLst>
          </p:cNvPr>
          <p:cNvSpPr txBox="1"/>
          <p:nvPr/>
        </p:nvSpPr>
        <p:spPr>
          <a:xfrm>
            <a:off x="2053525" y="-56255"/>
            <a:ext cx="85473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Detection and Analysis of Anomalous Radioxenon Isotopes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ts val="15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Avenir Book" charset="0"/>
              </a:rPr>
              <a:t>Michael Mayer, Matthew Cooper, James Ely, Paul Eslinger,</a:t>
            </a:r>
          </a:p>
          <a:p>
            <a:pPr algn="ctr" eaLnBrk="0" hangingPunct="0">
              <a:lnSpc>
                <a:spcPts val="15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Avenir Book" charset="0"/>
              </a:rPr>
              <a:t>Michael Foxe, James Hayes, Justin McIntyre, Mark Panisko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Laboratory Richland, WA USA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200C30-23FD-DC96-85C3-0E1E360C8595}"/>
              </a:ext>
            </a:extLst>
          </p:cNvPr>
          <p:cNvGrpSpPr/>
          <p:nvPr/>
        </p:nvGrpSpPr>
        <p:grpSpPr>
          <a:xfrm>
            <a:off x="178030" y="4060405"/>
            <a:ext cx="4658186" cy="2312346"/>
            <a:chOff x="268657" y="1516010"/>
            <a:chExt cx="10502221" cy="52133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F99F85F-C473-71E1-084A-303D13F660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657" y="2081497"/>
              <a:ext cx="6682080" cy="4647866"/>
            </a:xfrm>
            <a:prstGeom prst="rect">
              <a:avLst/>
            </a:prstGeom>
          </p:spPr>
        </p:pic>
        <p:pic>
          <p:nvPicPr>
            <p:cNvPr id="8" name="Picture 7" descr="Chart&#10;&#10;Description automatically generated">
              <a:extLst>
                <a:ext uri="{FF2B5EF4-FFF2-40B4-BE49-F238E27FC236}">
                  <a16:creationId xmlns:a16="http://schemas.microsoft.com/office/drawing/2014/main" id="{03343682-D644-F18F-926B-7106E0D97A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49" t="5592" r="3313" b="1990"/>
            <a:stretch/>
          </p:blipFill>
          <p:spPr>
            <a:xfrm>
              <a:off x="5185691" y="1516010"/>
              <a:ext cx="5585187" cy="3948021"/>
            </a:xfrm>
            <a:prstGeom prst="rect">
              <a:avLst/>
            </a:prstGeom>
            <a:ln w="25400">
              <a:solidFill>
                <a:srgbClr val="C00000"/>
              </a:solidFill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1935944-DFE7-BAC8-5E1C-430DD173DC03}"/>
                </a:ext>
              </a:extLst>
            </p:cNvPr>
            <p:cNvSpPr/>
            <p:nvPr/>
          </p:nvSpPr>
          <p:spPr>
            <a:xfrm>
              <a:off x="775117" y="5930058"/>
              <a:ext cx="6175620" cy="58642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B01D3B4-F5E0-0C00-F7F6-9F000E0869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117" y="1516010"/>
              <a:ext cx="4410574" cy="441404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FE0172E-5E89-A1B9-83B3-FD13547275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50737" y="5464031"/>
              <a:ext cx="3820141" cy="105245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12" name="Picture 11" descr="https://tbe.com/_cafe/xenon_International_with_dimension.jpg">
            <a:extLst>
              <a:ext uri="{FF2B5EF4-FFF2-40B4-BE49-F238E27FC236}">
                <a16:creationId xmlns:a16="http://schemas.microsoft.com/office/drawing/2014/main" id="{20EA39D7-0186-4E77-BCF0-320AFCC9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639" y="1807696"/>
            <a:ext cx="2229775" cy="179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hart&#10;&#10;Description automatically generated with medium confidence">
            <a:extLst>
              <a:ext uri="{FF2B5EF4-FFF2-40B4-BE49-F238E27FC236}">
                <a16:creationId xmlns:a16="http://schemas.microsoft.com/office/drawing/2014/main" id="{F49101B8-FD73-96C3-AC46-D5F62F6A997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373"/>
          <a:stretch/>
        </p:blipFill>
        <p:spPr>
          <a:xfrm>
            <a:off x="8057414" y="1373080"/>
            <a:ext cx="3694553" cy="26606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7E8572-F448-4932-F2C8-BE6B8D06D659}"/>
              </a:ext>
            </a:extLst>
          </p:cNvPr>
          <p:cNvSpPr txBox="1"/>
          <p:nvPr/>
        </p:nvSpPr>
        <p:spPr>
          <a:xfrm>
            <a:off x="4907990" y="4030546"/>
            <a:ext cx="7434233" cy="2469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Newly observed isotopes suggest new source of interfering xenon background (scientific research facilities)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Neutron irradiation and spallation facilities can produce and release xenon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New isotopes interfere with all traditional ROIs used for activity calculations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Algorithms will continue to calculate normally, but concentrations and ratios will not make sense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aseline="3000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 might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cause issues with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 activity concentration due to its long half-life if there is a large amount in the detector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BFA96E4-A250-6120-96CB-FCFED02D675B}"/>
              </a:ext>
            </a:extLst>
          </p:cNvPr>
          <p:cNvSpPr txBox="1">
            <a:spLocks/>
          </p:cNvSpPr>
          <p:nvPr/>
        </p:nvSpPr>
        <p:spPr>
          <a:xfrm>
            <a:off x="256478" y="1245382"/>
            <a:ext cx="5725868" cy="5486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Xenon International observed new xenon isotopes while undergoing system testing in Knoxville, TN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Next generation radioxenon system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Better sensitivities and larger Xe volume than current systems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Isotopes of xenon were observed to be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Xe,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Xe, and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129m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Xe, and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</a:p>
          <a:p>
            <a:pPr lvl="1"/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 and 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Xe both decay down to a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radioactive iodine.</a:t>
            </a:r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A2DF4E-F251-616A-22E0-E7E7932598AA}"/>
              </a:ext>
            </a:extLst>
          </p:cNvPr>
          <p:cNvSpPr txBox="1"/>
          <p:nvPr/>
        </p:nvSpPr>
        <p:spPr>
          <a:xfrm>
            <a:off x="58779" y="6559710"/>
            <a:ext cx="1203729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Ground-based Nuclear Detonation Detection (GNDD) research was funded by the National Nuclear Security Administration, Defense Nuclear Nonproliferation Research and Development (NNSA DNN R&amp;D).</a:t>
            </a:r>
            <a:endParaRPr 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5A0E3-817F-892A-439B-A03421F60864}"/>
              </a:ext>
            </a:extLst>
          </p:cNvPr>
          <p:cNvSpPr txBox="1"/>
          <p:nvPr/>
        </p:nvSpPr>
        <p:spPr>
          <a:xfrm>
            <a:off x="10887699" y="6335426"/>
            <a:ext cx="140838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u="none" strike="noStrike" dirty="0">
                <a:effectLst/>
                <a:latin typeface="Avenir-Book" panose="02000503020000020003" pitchFamily="2" charset="0"/>
              </a:rPr>
              <a:t>PNNL-SA-186132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198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Avenir-Book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Mayer, Michael F</cp:lastModifiedBy>
  <cp:revision>20</cp:revision>
  <dcterms:created xsi:type="dcterms:W3CDTF">2023-04-18T13:25:54Z</dcterms:created>
  <dcterms:modified xsi:type="dcterms:W3CDTF">2023-06-09T15:39:50Z</dcterms:modified>
</cp:coreProperties>
</file>