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52" d="100"/>
          <a:sy n="152" d="100"/>
        </p:scale>
        <p:origin x="45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9D454-BB5D-4C92-B452-963D3B2EA62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B00F1-2F3D-44BF-8012-E3382C398F4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00F1-2F3D-44BF-8012-E3382C398F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6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P2.4-232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19991"/>
            <a:ext cx="85473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Tackling the Quantification of Meteorological Uncertainties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Global Scale Simulation of the </a:t>
            </a:r>
            <a:r>
              <a:rPr 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Atmospheric Background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Generoso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S., Achim P.,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Morin M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Gross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Topin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Douysset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G.</a:t>
            </a:r>
            <a:endParaRPr lang="en-AT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CEA, DAM, DIF, 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F-91297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Arpajon, France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2" y="1557256"/>
            <a:ext cx="3093988" cy="304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9385" y="4684989"/>
            <a:ext cx="3817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0000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study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optimal set-up to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assess :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69162" y="6197438"/>
            <a:ext cx="4170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16000">
              <a:buSzPct val="130000"/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hare feedbacks from a NDC perspective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-69161" y="5055943"/>
            <a:ext cx="3699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16000">
              <a:buSzPct val="130000"/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Meteorological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uncertainties in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856" y="1568290"/>
            <a:ext cx="3804234" cy="406943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-69161" y="5401790"/>
            <a:ext cx="3699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16000">
              <a:buSzPct val="130000"/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use of ensemble meteorological data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 provided by weather prediction centers for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CTBTO applications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22" y="2026081"/>
            <a:ext cx="4319635" cy="302392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9152965" y="1568290"/>
            <a:ext cx="2066693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January-February 2021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191496" y="5440271"/>
            <a:ext cx="3813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 actual measured 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133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Xe emissions and probabilistic meteorology…  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How is ATM performing concretely ?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Come and see the poster !</a:t>
            </a:r>
          </a:p>
        </p:txBody>
      </p:sp>
      <p:pic>
        <p:nvPicPr>
          <p:cNvPr id="19" name="Picture 6">
            <a:hlinkClick r:id="" action="ppaction://noaction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561" y="1134549"/>
            <a:ext cx="1299362" cy="256032"/>
          </a:xfrm>
          <a:prstGeom prst="rect">
            <a:avLst/>
          </a:prstGeom>
        </p:spPr>
      </p:pic>
      <p:pic>
        <p:nvPicPr>
          <p:cNvPr id="20" name="Picture 17">
            <a:hlinkClick r:id="" action="ppaction://noaction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2834" y="1134549"/>
            <a:ext cx="1299362" cy="256032"/>
          </a:xfrm>
          <a:prstGeom prst="rect">
            <a:avLst/>
          </a:prstGeom>
        </p:spPr>
      </p:pic>
      <p:pic>
        <p:nvPicPr>
          <p:cNvPr id="21" name="Picture 18">
            <a:hlinkClick r:id="" action="ppaction://noaction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2500" y="1134549"/>
            <a:ext cx="129936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108</Words>
  <Application>Microsoft Office PowerPoint</Application>
  <PresentationFormat>Grand écran</PresentationFormat>
  <Paragraphs>12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GENEROSO Sylvia 176805</cp:lastModifiedBy>
  <cp:revision>29</cp:revision>
  <dcterms:created xsi:type="dcterms:W3CDTF">2023-04-18T13:25:54Z</dcterms:created>
  <dcterms:modified xsi:type="dcterms:W3CDTF">2023-06-09T14:57:13Z</dcterms:modified>
</cp:coreProperties>
</file>