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F48"/>
    <a:srgbClr val="029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730DDC-A469-EFE4-11B2-89D0E0974A33}" v="63" dt="2023-06-07T15:44:50.808"/>
    <p1510:client id="{CD2CD937-62D9-499D-9D96-DD0935C744CB}" v="11" dt="2023-06-07T13:19:44.915"/>
    <p1510:client id="{E43F18CE-EAEA-046B-15B9-92925864A795}" v="44" dt="2023-06-09T09:47:03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3" d="100"/>
          <a:sy n="73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OEMAKER Robin" userId="2c999c5d-5912-4efc-8f86-96218e1b5dbd" providerId="ADAL" clId="{CD2CD937-62D9-499D-9D96-DD0935C744CB}"/>
    <pc:docChg chg="undo redo custSel modSld">
      <pc:chgData name="SCHOEMAKER Robin" userId="2c999c5d-5912-4efc-8f86-96218e1b5dbd" providerId="ADAL" clId="{CD2CD937-62D9-499D-9D96-DD0935C744CB}" dt="2023-06-07T13:25:58.424" v="977" actId="20577"/>
      <pc:docMkLst>
        <pc:docMk/>
      </pc:docMkLst>
      <pc:sldChg chg="addSp delSp modSp mod">
        <pc:chgData name="SCHOEMAKER Robin" userId="2c999c5d-5912-4efc-8f86-96218e1b5dbd" providerId="ADAL" clId="{CD2CD937-62D9-499D-9D96-DD0935C744CB}" dt="2023-06-07T13:25:58.424" v="977" actId="20577"/>
        <pc:sldMkLst>
          <pc:docMk/>
          <pc:sldMk cId="607453612" sldId="256"/>
        </pc:sldMkLst>
        <pc:spChg chg="add mod">
          <ac:chgData name="SCHOEMAKER Robin" userId="2c999c5d-5912-4efc-8f86-96218e1b5dbd" providerId="ADAL" clId="{CD2CD937-62D9-499D-9D96-DD0935C744CB}" dt="2023-06-07T12:26:04.302" v="24" actId="1076"/>
          <ac:spMkLst>
            <pc:docMk/>
            <pc:sldMk cId="607453612" sldId="256"/>
            <ac:spMk id="2" creationId="{CC839178-BB3D-CBAF-6BA4-C9962A7EA665}"/>
          </ac:spMkLst>
        </pc:spChg>
        <pc:spChg chg="del">
          <ac:chgData name="SCHOEMAKER Robin" userId="2c999c5d-5912-4efc-8f86-96218e1b5dbd" providerId="ADAL" clId="{CD2CD937-62D9-499D-9D96-DD0935C744CB}" dt="2023-06-07T12:22:50.946" v="2" actId="478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SCHOEMAKER Robin" userId="2c999c5d-5912-4efc-8f86-96218e1b5dbd" providerId="ADAL" clId="{CD2CD937-62D9-499D-9D96-DD0935C744CB}" dt="2023-06-07T12:34:18.239" v="84" actId="255"/>
          <ac:spMkLst>
            <pc:docMk/>
            <pc:sldMk cId="607453612" sldId="256"/>
            <ac:spMk id="4" creationId="{5C76C91B-333D-CF33-4FE9-81CDD42E9314}"/>
          </ac:spMkLst>
        </pc:spChg>
        <pc:spChg chg="add mod">
          <ac:chgData name="SCHOEMAKER Robin" userId="2c999c5d-5912-4efc-8f86-96218e1b5dbd" providerId="ADAL" clId="{CD2CD937-62D9-499D-9D96-DD0935C744CB}" dt="2023-06-07T12:30:41.383" v="47" actId="1076"/>
          <ac:spMkLst>
            <pc:docMk/>
            <pc:sldMk cId="607453612" sldId="256"/>
            <ac:spMk id="6" creationId="{396DCF95-E5BD-9202-5D7E-355BF3D2EC3D}"/>
          </ac:spMkLst>
        </pc:spChg>
        <pc:spChg chg="add mod">
          <ac:chgData name="SCHOEMAKER Robin" userId="2c999c5d-5912-4efc-8f86-96218e1b5dbd" providerId="ADAL" clId="{CD2CD937-62D9-499D-9D96-DD0935C744CB}" dt="2023-06-07T12:30:41.383" v="47" actId="1076"/>
          <ac:spMkLst>
            <pc:docMk/>
            <pc:sldMk cId="607453612" sldId="256"/>
            <ac:spMk id="7" creationId="{43575A74-7DB2-543D-6F76-736B9121767A}"/>
          </ac:spMkLst>
        </pc:spChg>
        <pc:spChg chg="add mod">
          <ac:chgData name="SCHOEMAKER Robin" userId="2c999c5d-5912-4efc-8f86-96218e1b5dbd" providerId="ADAL" clId="{CD2CD937-62D9-499D-9D96-DD0935C744CB}" dt="2023-06-07T12:30:41.383" v="47" actId="1076"/>
          <ac:spMkLst>
            <pc:docMk/>
            <pc:sldMk cId="607453612" sldId="256"/>
            <ac:spMk id="8" creationId="{7517FCE3-B728-D1FF-CB85-B1FCF45F6D9F}"/>
          </ac:spMkLst>
        </pc:spChg>
        <pc:spChg chg="add mod">
          <ac:chgData name="SCHOEMAKER Robin" userId="2c999c5d-5912-4efc-8f86-96218e1b5dbd" providerId="ADAL" clId="{CD2CD937-62D9-499D-9D96-DD0935C744CB}" dt="2023-06-07T12:30:41.383" v="47" actId="1076"/>
          <ac:spMkLst>
            <pc:docMk/>
            <pc:sldMk cId="607453612" sldId="256"/>
            <ac:spMk id="9" creationId="{ECF3FA1A-DC2B-1A5E-67EE-C588A34A5CDA}"/>
          </ac:spMkLst>
        </pc:spChg>
        <pc:spChg chg="add mod">
          <ac:chgData name="SCHOEMAKER Robin" userId="2c999c5d-5912-4efc-8f86-96218e1b5dbd" providerId="ADAL" clId="{CD2CD937-62D9-499D-9D96-DD0935C744CB}" dt="2023-06-07T12:30:41.383" v="47" actId="1076"/>
          <ac:spMkLst>
            <pc:docMk/>
            <pc:sldMk cId="607453612" sldId="256"/>
            <ac:spMk id="12" creationId="{E6F39ED7-F285-36C8-136C-78B28E0BA2EA}"/>
          </ac:spMkLst>
        </pc:spChg>
        <pc:spChg chg="add mod">
          <ac:chgData name="SCHOEMAKER Robin" userId="2c999c5d-5912-4efc-8f86-96218e1b5dbd" providerId="ADAL" clId="{CD2CD937-62D9-499D-9D96-DD0935C744CB}" dt="2023-06-07T12:30:41.383" v="47" actId="1076"/>
          <ac:spMkLst>
            <pc:docMk/>
            <pc:sldMk cId="607453612" sldId="256"/>
            <ac:spMk id="13" creationId="{E155D56C-6654-BD08-028A-F70699A77393}"/>
          </ac:spMkLst>
        </pc:spChg>
        <pc:spChg chg="add mod">
          <ac:chgData name="SCHOEMAKER Robin" userId="2c999c5d-5912-4efc-8f86-96218e1b5dbd" providerId="ADAL" clId="{CD2CD937-62D9-499D-9D96-DD0935C744CB}" dt="2023-06-07T12:32:23.776" v="65" actId="207"/>
          <ac:spMkLst>
            <pc:docMk/>
            <pc:sldMk cId="607453612" sldId="256"/>
            <ac:spMk id="16" creationId="{4ED4B225-EBAE-CD51-D4C5-EAA170DEDBFE}"/>
          </ac:spMkLst>
        </pc:spChg>
        <pc:spChg chg="add mod">
          <ac:chgData name="SCHOEMAKER Robin" userId="2c999c5d-5912-4efc-8f86-96218e1b5dbd" providerId="ADAL" clId="{CD2CD937-62D9-499D-9D96-DD0935C744CB}" dt="2023-06-07T12:30:41.383" v="47" actId="1076"/>
          <ac:spMkLst>
            <pc:docMk/>
            <pc:sldMk cId="607453612" sldId="256"/>
            <ac:spMk id="17" creationId="{56D03E5A-0B7A-6654-280C-3C2B218EEA00}"/>
          </ac:spMkLst>
        </pc:spChg>
        <pc:spChg chg="add mod">
          <ac:chgData name="SCHOEMAKER Robin" userId="2c999c5d-5912-4efc-8f86-96218e1b5dbd" providerId="ADAL" clId="{CD2CD937-62D9-499D-9D96-DD0935C744CB}" dt="2023-06-07T12:30:41.383" v="47" actId="1076"/>
          <ac:spMkLst>
            <pc:docMk/>
            <pc:sldMk cId="607453612" sldId="256"/>
            <ac:spMk id="18" creationId="{2979D07D-7A59-76A6-E398-70C872CFB531}"/>
          </ac:spMkLst>
        </pc:spChg>
        <pc:spChg chg="add mod">
          <ac:chgData name="SCHOEMAKER Robin" userId="2c999c5d-5912-4efc-8f86-96218e1b5dbd" providerId="ADAL" clId="{CD2CD937-62D9-499D-9D96-DD0935C744CB}" dt="2023-06-07T12:30:41.383" v="47" actId="1076"/>
          <ac:spMkLst>
            <pc:docMk/>
            <pc:sldMk cId="607453612" sldId="256"/>
            <ac:spMk id="19" creationId="{5BE18BDC-0828-E819-BA75-BE58914775E4}"/>
          </ac:spMkLst>
        </pc:spChg>
        <pc:spChg chg="add mod">
          <ac:chgData name="SCHOEMAKER Robin" userId="2c999c5d-5912-4efc-8f86-96218e1b5dbd" providerId="ADAL" clId="{CD2CD937-62D9-499D-9D96-DD0935C744CB}" dt="2023-06-07T13:25:58.424" v="977" actId="20577"/>
          <ac:spMkLst>
            <pc:docMk/>
            <pc:sldMk cId="607453612" sldId="256"/>
            <ac:spMk id="22" creationId="{981E2D2C-AAD9-D895-6AB7-0B72D2175B65}"/>
          </ac:spMkLst>
        </pc:spChg>
        <pc:spChg chg="add mod ord">
          <ac:chgData name="SCHOEMAKER Robin" userId="2c999c5d-5912-4efc-8f86-96218e1b5dbd" providerId="ADAL" clId="{CD2CD937-62D9-499D-9D96-DD0935C744CB}" dt="2023-06-07T13:25:16.791" v="891" actId="14100"/>
          <ac:spMkLst>
            <pc:docMk/>
            <pc:sldMk cId="607453612" sldId="256"/>
            <ac:spMk id="27" creationId="{282A8A96-28DB-5DF9-75C7-82D6D61E7F28}"/>
          </ac:spMkLst>
        </pc:spChg>
        <pc:spChg chg="add mod ord">
          <ac:chgData name="SCHOEMAKER Robin" userId="2c999c5d-5912-4efc-8f86-96218e1b5dbd" providerId="ADAL" clId="{CD2CD937-62D9-499D-9D96-DD0935C744CB}" dt="2023-06-07T13:25:16.634" v="890" actId="14100"/>
          <ac:spMkLst>
            <pc:docMk/>
            <pc:sldMk cId="607453612" sldId="256"/>
            <ac:spMk id="28" creationId="{BA16C67A-177B-9A88-10C0-CC2D3AAC4B14}"/>
          </ac:spMkLst>
        </pc:spChg>
        <pc:spChg chg="add mod ord">
          <ac:chgData name="SCHOEMAKER Robin" userId="2c999c5d-5912-4efc-8f86-96218e1b5dbd" providerId="ADAL" clId="{CD2CD937-62D9-499D-9D96-DD0935C744CB}" dt="2023-06-07T13:13:13.891" v="383" actId="207"/>
          <ac:spMkLst>
            <pc:docMk/>
            <pc:sldMk cId="607453612" sldId="256"/>
            <ac:spMk id="29" creationId="{E150B07B-D485-42D8-B34A-44075D4FB09D}"/>
          </ac:spMkLst>
        </pc:spChg>
        <pc:spChg chg="add del mod ord">
          <ac:chgData name="SCHOEMAKER Robin" userId="2c999c5d-5912-4efc-8f86-96218e1b5dbd" providerId="ADAL" clId="{CD2CD937-62D9-499D-9D96-DD0935C744CB}" dt="2023-06-07T12:40:52.029" v="193" actId="478"/>
          <ac:spMkLst>
            <pc:docMk/>
            <pc:sldMk cId="607453612" sldId="256"/>
            <ac:spMk id="30" creationId="{B8839D0E-0FB4-ADE1-1124-243C2BB0F30E}"/>
          </ac:spMkLst>
        </pc:spChg>
        <pc:spChg chg="add mod ord">
          <ac:chgData name="SCHOEMAKER Robin" userId="2c999c5d-5912-4efc-8f86-96218e1b5dbd" providerId="ADAL" clId="{CD2CD937-62D9-499D-9D96-DD0935C744CB}" dt="2023-06-07T13:24:00.816" v="843" actId="1076"/>
          <ac:spMkLst>
            <pc:docMk/>
            <pc:sldMk cId="607453612" sldId="256"/>
            <ac:spMk id="31" creationId="{872DA4FF-CBC3-78AB-EC88-6C92290A72B2}"/>
          </ac:spMkLst>
        </pc:spChg>
        <pc:picChg chg="add mod">
          <ac:chgData name="SCHOEMAKER Robin" userId="2c999c5d-5912-4efc-8f86-96218e1b5dbd" providerId="ADAL" clId="{CD2CD937-62D9-499D-9D96-DD0935C744CB}" dt="2023-06-07T12:30:41.383" v="47" actId="1076"/>
          <ac:picMkLst>
            <pc:docMk/>
            <pc:sldMk cId="607453612" sldId="256"/>
            <ac:picMk id="5" creationId="{60BB159E-EE95-A971-2F54-081806EC52E8}"/>
          </ac:picMkLst>
        </pc:picChg>
        <pc:picChg chg="add del mod ord">
          <ac:chgData name="SCHOEMAKER Robin" userId="2c999c5d-5912-4efc-8f86-96218e1b5dbd" providerId="ADAL" clId="{CD2CD937-62D9-499D-9D96-DD0935C744CB}" dt="2023-06-07T12:32:13.904" v="64"/>
          <ac:picMkLst>
            <pc:docMk/>
            <pc:sldMk cId="607453612" sldId="256"/>
            <ac:picMk id="23" creationId="{FECEDF9C-2C01-3811-C5A6-CBAEDDAE791E}"/>
          </ac:picMkLst>
        </pc:picChg>
        <pc:picChg chg="add mod ord">
          <ac:chgData name="SCHOEMAKER Robin" userId="2c999c5d-5912-4efc-8f86-96218e1b5dbd" providerId="ADAL" clId="{CD2CD937-62D9-499D-9D96-DD0935C744CB}" dt="2023-06-07T13:20:17.850" v="439" actId="167"/>
          <ac:picMkLst>
            <pc:docMk/>
            <pc:sldMk cId="607453612" sldId="256"/>
            <ac:picMk id="24" creationId="{21DFB28F-3648-C549-D551-D24869B9D7A0}"/>
          </ac:picMkLst>
        </pc:picChg>
        <pc:cxnChg chg="add mod">
          <ac:chgData name="SCHOEMAKER Robin" userId="2c999c5d-5912-4efc-8f86-96218e1b5dbd" providerId="ADAL" clId="{CD2CD937-62D9-499D-9D96-DD0935C744CB}" dt="2023-06-07T12:30:41.383" v="47" actId="1076"/>
          <ac:cxnSpMkLst>
            <pc:docMk/>
            <pc:sldMk cId="607453612" sldId="256"/>
            <ac:cxnSpMk id="10" creationId="{0E0C5BF1-835A-84DE-E755-73509753A946}"/>
          </ac:cxnSpMkLst>
        </pc:cxnChg>
        <pc:cxnChg chg="add mod">
          <ac:chgData name="SCHOEMAKER Robin" userId="2c999c5d-5912-4efc-8f86-96218e1b5dbd" providerId="ADAL" clId="{CD2CD937-62D9-499D-9D96-DD0935C744CB}" dt="2023-06-07T12:30:41.383" v="47" actId="1076"/>
          <ac:cxnSpMkLst>
            <pc:docMk/>
            <pc:sldMk cId="607453612" sldId="256"/>
            <ac:cxnSpMk id="11" creationId="{5A5EE367-EAD8-905F-82BB-E5BA1F0BF604}"/>
          </ac:cxnSpMkLst>
        </pc:cxnChg>
        <pc:cxnChg chg="add mod">
          <ac:chgData name="SCHOEMAKER Robin" userId="2c999c5d-5912-4efc-8f86-96218e1b5dbd" providerId="ADAL" clId="{CD2CD937-62D9-499D-9D96-DD0935C744CB}" dt="2023-06-07T12:33:21.416" v="75" actId="208"/>
          <ac:cxnSpMkLst>
            <pc:docMk/>
            <pc:sldMk cId="607453612" sldId="256"/>
            <ac:cxnSpMk id="14" creationId="{CB034183-64AD-4FB3-68EF-23074F7D1528}"/>
          </ac:cxnSpMkLst>
        </pc:cxnChg>
        <pc:cxnChg chg="add mod">
          <ac:chgData name="SCHOEMAKER Robin" userId="2c999c5d-5912-4efc-8f86-96218e1b5dbd" providerId="ADAL" clId="{CD2CD937-62D9-499D-9D96-DD0935C744CB}" dt="2023-06-07T12:33:41.897" v="78" actId="14100"/>
          <ac:cxnSpMkLst>
            <pc:docMk/>
            <pc:sldMk cId="607453612" sldId="256"/>
            <ac:cxnSpMk id="15" creationId="{D5C42D32-71E5-C210-F3E8-EB76063D80E9}"/>
          </ac:cxnSpMkLst>
        </pc:cxnChg>
        <pc:cxnChg chg="add mod">
          <ac:chgData name="SCHOEMAKER Robin" userId="2c999c5d-5912-4efc-8f86-96218e1b5dbd" providerId="ADAL" clId="{CD2CD937-62D9-499D-9D96-DD0935C744CB}" dt="2023-06-07T12:30:41.383" v="47" actId="1076"/>
          <ac:cxnSpMkLst>
            <pc:docMk/>
            <pc:sldMk cId="607453612" sldId="256"/>
            <ac:cxnSpMk id="20" creationId="{5233A8A9-610C-7F5B-DE87-0E641E123F48}"/>
          </ac:cxnSpMkLst>
        </pc:cxnChg>
        <pc:cxnChg chg="add mod">
          <ac:chgData name="SCHOEMAKER Robin" userId="2c999c5d-5912-4efc-8f86-96218e1b5dbd" providerId="ADAL" clId="{CD2CD937-62D9-499D-9D96-DD0935C744CB}" dt="2023-06-07T12:30:41.383" v="47" actId="1076"/>
          <ac:cxnSpMkLst>
            <pc:docMk/>
            <pc:sldMk cId="607453612" sldId="256"/>
            <ac:cxnSpMk id="21" creationId="{B52A8D51-9ABB-540F-F9CF-C28F76023CA7}"/>
          </ac:cxnSpMkLst>
        </pc:cxnChg>
        <pc:cxnChg chg="add mod">
          <ac:chgData name="SCHOEMAKER Robin" userId="2c999c5d-5912-4efc-8f86-96218e1b5dbd" providerId="ADAL" clId="{CD2CD937-62D9-499D-9D96-DD0935C744CB}" dt="2023-06-07T12:33:51.672" v="81" actId="1076"/>
          <ac:cxnSpMkLst>
            <pc:docMk/>
            <pc:sldMk cId="607453612" sldId="256"/>
            <ac:cxnSpMk id="26" creationId="{BBD841AF-87E7-FB31-6D45-CDB387063701}"/>
          </ac:cxnSpMkLst>
        </pc:cxnChg>
      </pc:sldChg>
    </pc:docChg>
  </pc:docChgLst>
  <pc:docChgLst>
    <pc:chgData name="SCHOEMAKER Robin" userId="S::robin.schoemaker@ctbto.org::2c999c5d-5912-4efc-8f86-96218e1b5dbd" providerId="AD" clId="Web-{E43F18CE-EAEA-046B-15B9-92925864A795}"/>
    <pc:docChg chg="modSld">
      <pc:chgData name="SCHOEMAKER Robin" userId="S::robin.schoemaker@ctbto.org::2c999c5d-5912-4efc-8f86-96218e1b5dbd" providerId="AD" clId="Web-{E43F18CE-EAEA-046B-15B9-92925864A795}" dt="2023-06-09T09:47:03.721" v="40"/>
      <pc:docMkLst>
        <pc:docMk/>
      </pc:docMkLst>
      <pc:sldChg chg="addSp delSp modSp">
        <pc:chgData name="SCHOEMAKER Robin" userId="S::robin.schoemaker@ctbto.org::2c999c5d-5912-4efc-8f86-96218e1b5dbd" providerId="AD" clId="Web-{E43F18CE-EAEA-046B-15B9-92925864A795}" dt="2023-06-09T09:47:03.721" v="40"/>
        <pc:sldMkLst>
          <pc:docMk/>
          <pc:sldMk cId="607453612" sldId="256"/>
        </pc:sldMkLst>
        <pc:spChg chg="add del">
          <ac:chgData name="SCHOEMAKER Robin" userId="S::robin.schoemaker@ctbto.org::2c999c5d-5912-4efc-8f86-96218e1b5dbd" providerId="AD" clId="Web-{E43F18CE-EAEA-046B-15B9-92925864A795}" dt="2023-06-09T09:46:58.487" v="38"/>
          <ac:spMkLst>
            <pc:docMk/>
            <pc:sldMk cId="607453612" sldId="256"/>
            <ac:spMk id="3" creationId="{796E6F99-0A67-FED7-CE73-26192FBBAE29}"/>
          </ac:spMkLst>
        </pc:spChg>
        <pc:picChg chg="add del mod">
          <ac:chgData name="SCHOEMAKER Robin" userId="S::robin.schoemaker@ctbto.org::2c999c5d-5912-4efc-8f86-96218e1b5dbd" providerId="AD" clId="Web-{E43F18CE-EAEA-046B-15B9-92925864A795}" dt="2023-06-09T09:44:45.468" v="12"/>
          <ac:picMkLst>
            <pc:docMk/>
            <pc:sldMk cId="607453612" sldId="256"/>
            <ac:picMk id="23" creationId="{01A0A623-F35A-7D91-01A8-81F4DFE091F1}"/>
          </ac:picMkLst>
        </pc:picChg>
        <pc:picChg chg="add del mod">
          <ac:chgData name="SCHOEMAKER Robin" userId="S::robin.schoemaker@ctbto.org::2c999c5d-5912-4efc-8f86-96218e1b5dbd" providerId="AD" clId="Web-{E43F18CE-EAEA-046B-15B9-92925864A795}" dt="2023-06-09T09:45:21.234" v="20"/>
          <ac:picMkLst>
            <pc:docMk/>
            <pc:sldMk cId="607453612" sldId="256"/>
            <ac:picMk id="25" creationId="{13B5A013-0E9B-3A73-761C-14CA7852B61D}"/>
          </ac:picMkLst>
        </pc:picChg>
        <pc:picChg chg="add del mod">
          <ac:chgData name="SCHOEMAKER Robin" userId="S::robin.schoemaker@ctbto.org::2c999c5d-5912-4efc-8f86-96218e1b5dbd" providerId="AD" clId="Web-{E43F18CE-EAEA-046B-15B9-92925864A795}" dt="2023-06-09T09:45:09.843" v="17"/>
          <ac:picMkLst>
            <pc:docMk/>
            <pc:sldMk cId="607453612" sldId="256"/>
            <ac:picMk id="30" creationId="{F18E1C51-DB50-C12C-4D72-3AF8FE81D961}"/>
          </ac:picMkLst>
        </pc:picChg>
        <pc:picChg chg="add del mod">
          <ac:chgData name="SCHOEMAKER Robin" userId="S::robin.schoemaker@ctbto.org::2c999c5d-5912-4efc-8f86-96218e1b5dbd" providerId="AD" clId="Web-{E43F18CE-EAEA-046B-15B9-92925864A795}" dt="2023-06-09T09:45:19.390" v="19"/>
          <ac:picMkLst>
            <pc:docMk/>
            <pc:sldMk cId="607453612" sldId="256"/>
            <ac:picMk id="32" creationId="{B273312B-1F76-2EF6-C843-1D368BBFFE89}"/>
          </ac:picMkLst>
        </pc:picChg>
        <pc:picChg chg="add del mod">
          <ac:chgData name="SCHOEMAKER Robin" userId="S::robin.schoemaker@ctbto.org::2c999c5d-5912-4efc-8f86-96218e1b5dbd" providerId="AD" clId="Web-{E43F18CE-EAEA-046B-15B9-92925864A795}" dt="2023-06-09T09:47:02.831" v="39"/>
          <ac:picMkLst>
            <pc:docMk/>
            <pc:sldMk cId="607453612" sldId="256"/>
            <ac:picMk id="33" creationId="{7D4A4F48-B949-FAFB-40F3-C79C642F2DF5}"/>
          </ac:picMkLst>
        </pc:picChg>
        <pc:picChg chg="add del mod">
          <ac:chgData name="SCHOEMAKER Robin" userId="S::robin.schoemaker@ctbto.org::2c999c5d-5912-4efc-8f86-96218e1b5dbd" providerId="AD" clId="Web-{E43F18CE-EAEA-046B-15B9-92925864A795}" dt="2023-06-09T09:47:03.721" v="40"/>
          <ac:picMkLst>
            <pc:docMk/>
            <pc:sldMk cId="607453612" sldId="256"/>
            <ac:picMk id="34" creationId="{FB178F87-6C7F-CC0E-618F-4C9589B86B6F}"/>
          </ac:picMkLst>
        </pc:picChg>
      </pc:sldChg>
    </pc:docChg>
  </pc:docChgLst>
  <pc:docChgLst>
    <pc:chgData name="SCHOEMAKER Robin" userId="S::robin.schoemaker@ctbto.org::2c999c5d-5912-4efc-8f86-96218e1b5dbd" providerId="AD" clId="Web-{76730DDC-A469-EFE4-11B2-89D0E0974A33}"/>
    <pc:docChg chg="modSld">
      <pc:chgData name="SCHOEMAKER Robin" userId="S::robin.schoemaker@ctbto.org::2c999c5d-5912-4efc-8f86-96218e1b5dbd" providerId="AD" clId="Web-{76730DDC-A469-EFE4-11B2-89D0E0974A33}" dt="2023-06-07T15:44:50.214" v="34" actId="20577"/>
      <pc:docMkLst>
        <pc:docMk/>
      </pc:docMkLst>
      <pc:sldChg chg="addSp modSp">
        <pc:chgData name="SCHOEMAKER Robin" userId="S::robin.schoemaker@ctbto.org::2c999c5d-5912-4efc-8f86-96218e1b5dbd" providerId="AD" clId="Web-{76730DDC-A469-EFE4-11B2-89D0E0974A33}" dt="2023-06-07T15:44:50.214" v="34" actId="20577"/>
        <pc:sldMkLst>
          <pc:docMk/>
          <pc:sldMk cId="607453612" sldId="256"/>
        </pc:sldMkLst>
        <pc:spChg chg="add mod">
          <ac:chgData name="SCHOEMAKER Robin" userId="S::robin.schoemaker@ctbto.org::2c999c5d-5912-4efc-8f86-96218e1b5dbd" providerId="AD" clId="Web-{76730DDC-A469-EFE4-11B2-89D0E0974A33}" dt="2023-06-07T15:43:47.399" v="33" actId="14100"/>
          <ac:spMkLst>
            <pc:docMk/>
            <pc:sldMk cId="607453612" sldId="256"/>
            <ac:spMk id="3" creationId="{796E6F99-0A67-FED7-CE73-26192FBBAE29}"/>
          </ac:spMkLst>
        </pc:spChg>
        <pc:spChg chg="mod">
          <ac:chgData name="SCHOEMAKER Robin" userId="S::robin.schoemaker@ctbto.org::2c999c5d-5912-4efc-8f86-96218e1b5dbd" providerId="AD" clId="Web-{76730DDC-A469-EFE4-11B2-89D0E0974A33}" dt="2023-06-07T15:44:50.214" v="34" actId="20577"/>
          <ac:spMkLst>
            <pc:docMk/>
            <pc:sldMk cId="607453612" sldId="256"/>
            <ac:spMk id="16" creationId="{4ED4B225-EBAE-CD51-D4C5-EAA170DEDBFE}"/>
          </ac:spMkLst>
        </pc:spChg>
        <pc:spChg chg="mod">
          <ac:chgData name="SCHOEMAKER Robin" userId="S::robin.schoemaker@ctbto.org::2c999c5d-5912-4efc-8f86-96218e1b5dbd" providerId="AD" clId="Web-{76730DDC-A469-EFE4-11B2-89D0E0974A33}" dt="2023-06-07T15:43:30.695" v="27" actId="20577"/>
          <ac:spMkLst>
            <pc:docMk/>
            <pc:sldMk cId="607453612" sldId="256"/>
            <ac:spMk id="22" creationId="{981E2D2C-AAD9-D895-6AB7-0B72D2175B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516A0-9E76-43A2-A26A-7E0AC7210522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62614-A71F-489E-888C-9D9AA264A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8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62614-A71F-489E-888C-9D9AA264A6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6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Map&#10;&#10;Description automatically generated">
            <a:extLst>
              <a:ext uri="{FF2B5EF4-FFF2-40B4-BE49-F238E27FC236}">
                <a16:creationId xmlns:a16="http://schemas.microsoft.com/office/drawing/2014/main" id="{21DFB28F-3648-C549-D551-D24869B9D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65" y="1173659"/>
            <a:ext cx="6879035" cy="5617164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872DA4FF-CBC3-78AB-EC88-6C92290A72B2}"/>
              </a:ext>
            </a:extLst>
          </p:cNvPr>
          <p:cNvSpPr/>
          <p:nvPr/>
        </p:nvSpPr>
        <p:spPr>
          <a:xfrm>
            <a:off x="388365" y="5278713"/>
            <a:ext cx="6363049" cy="838445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A16C67A-177B-9A88-10C0-CC2D3AAC4B14}"/>
              </a:ext>
            </a:extLst>
          </p:cNvPr>
          <p:cNvSpPr/>
          <p:nvPr/>
        </p:nvSpPr>
        <p:spPr>
          <a:xfrm>
            <a:off x="373636" y="2557589"/>
            <a:ext cx="6344663" cy="1094380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50B07B-D485-42D8-B34A-44075D4FB09D}"/>
              </a:ext>
            </a:extLst>
          </p:cNvPr>
          <p:cNvSpPr/>
          <p:nvPr/>
        </p:nvSpPr>
        <p:spPr>
          <a:xfrm>
            <a:off x="355250" y="3795208"/>
            <a:ext cx="6363049" cy="1332744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A8A96-28DB-5DF9-75C7-82D6D61E7F28}"/>
              </a:ext>
            </a:extLst>
          </p:cNvPr>
          <p:cNvSpPr/>
          <p:nvPr/>
        </p:nvSpPr>
        <p:spPr>
          <a:xfrm>
            <a:off x="360260" y="1319973"/>
            <a:ext cx="6344663" cy="1106940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Investigating the Possible Source Region from Atmospheric Transport Modelling Utilizing the Evolution Consistency of Isotopic Ratios Measured in the IMS Radionuclide Network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Robin Schoemaker, Yuichi Kijima, Joshua Kunkle, Boxue Liu,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Jolanta Kuśmierczyk-Michulec, Anne Tipka, and Martin Kalinowski - CTBTO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839178-BB3D-CBAF-6BA4-C9962A7EA665}"/>
              </a:ext>
            </a:extLst>
          </p:cNvPr>
          <p:cNvSpPr txBox="1">
            <a:spLocks/>
          </p:cNvSpPr>
          <p:nvPr/>
        </p:nvSpPr>
        <p:spPr>
          <a:xfrm>
            <a:off x="10582765" y="862138"/>
            <a:ext cx="1531435" cy="209926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P2.4-334</a:t>
            </a:r>
            <a:endParaRPr lang="en-AT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図 2">
            <a:extLst>
              <a:ext uri="{FF2B5EF4-FFF2-40B4-BE49-F238E27FC236}">
                <a16:creationId xmlns:a16="http://schemas.microsoft.com/office/drawing/2014/main" id="{60BB159E-EE95-A971-2F54-081806EC52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4091" y="1770753"/>
            <a:ext cx="4876800" cy="478571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96DCF95-E5BD-9202-5D7E-355BF3D2EC3D}"/>
              </a:ext>
            </a:extLst>
          </p:cNvPr>
          <p:cNvSpPr/>
          <p:nvPr/>
        </p:nvSpPr>
        <p:spPr>
          <a:xfrm>
            <a:off x="11033370" y="3411483"/>
            <a:ext cx="381000" cy="1752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575A74-7DB2-543D-6F76-736B9121767A}"/>
              </a:ext>
            </a:extLst>
          </p:cNvPr>
          <p:cNvSpPr/>
          <p:nvPr/>
        </p:nvSpPr>
        <p:spPr>
          <a:xfrm>
            <a:off x="9123897" y="3570610"/>
            <a:ext cx="1137007" cy="204470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7517FCE3-B728-D1FF-CB85-B1FCF45F6D9F}"/>
              </a:ext>
            </a:extLst>
          </p:cNvPr>
          <p:cNvSpPr/>
          <p:nvPr/>
        </p:nvSpPr>
        <p:spPr>
          <a:xfrm>
            <a:off x="10901067" y="3908187"/>
            <a:ext cx="644039" cy="651152"/>
          </a:xfrm>
          <a:prstGeom prst="mathMultiply">
            <a:avLst>
              <a:gd name="adj1" fmla="val 11275"/>
            </a:avLst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CF3FA1A-DC2B-1A5E-67EE-C588A34A5CDA}"/>
              </a:ext>
            </a:extLst>
          </p:cNvPr>
          <p:cNvSpPr/>
          <p:nvPr/>
        </p:nvSpPr>
        <p:spPr>
          <a:xfrm>
            <a:off x="8150129" y="3579581"/>
            <a:ext cx="2137671" cy="2044700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E0C5BF1-835A-84DE-E755-73509753A946}"/>
              </a:ext>
            </a:extLst>
          </p:cNvPr>
          <p:cNvCxnSpPr>
            <a:cxnSpLocks/>
          </p:cNvCxnSpPr>
          <p:nvPr/>
        </p:nvCxnSpPr>
        <p:spPr>
          <a:xfrm>
            <a:off x="8064807" y="5697936"/>
            <a:ext cx="3434552" cy="0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A5EE367-EAD8-905F-82BB-E5BA1F0BF604}"/>
              </a:ext>
            </a:extLst>
          </p:cNvPr>
          <p:cNvCxnSpPr>
            <a:cxnSpLocks/>
          </p:cNvCxnSpPr>
          <p:nvPr/>
        </p:nvCxnSpPr>
        <p:spPr>
          <a:xfrm flipV="1">
            <a:off x="9840134" y="5277840"/>
            <a:ext cx="0" cy="42009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6F39ED7-F285-36C8-136C-78B28E0BA2EA}"/>
              </a:ext>
            </a:extLst>
          </p:cNvPr>
          <p:cNvSpPr/>
          <p:nvPr/>
        </p:nvSpPr>
        <p:spPr>
          <a:xfrm>
            <a:off x="9867406" y="2686595"/>
            <a:ext cx="1618320" cy="3079920"/>
          </a:xfrm>
          <a:prstGeom prst="rect">
            <a:avLst/>
          </a:prstGeom>
          <a:solidFill>
            <a:srgbClr val="79DCFF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E155D56C-6654-BD08-028A-F70699A77393}"/>
              </a:ext>
            </a:extLst>
          </p:cNvPr>
          <p:cNvSpPr/>
          <p:nvPr/>
        </p:nvSpPr>
        <p:spPr>
          <a:xfrm rot="10800000">
            <a:off x="9881038" y="5787601"/>
            <a:ext cx="1618321" cy="205482"/>
          </a:xfrm>
          <a:prstGeom prst="homePlate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B034183-64AD-4FB3-68EF-23074F7D1528}"/>
              </a:ext>
            </a:extLst>
          </p:cNvPr>
          <p:cNvCxnSpPr>
            <a:cxnSpLocks/>
          </p:cNvCxnSpPr>
          <p:nvPr/>
        </p:nvCxnSpPr>
        <p:spPr>
          <a:xfrm>
            <a:off x="6443254" y="5697936"/>
            <a:ext cx="3232" cy="19240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C42D32-71E5-C210-F3E8-EB76063D80E9}"/>
              </a:ext>
            </a:extLst>
          </p:cNvPr>
          <p:cNvCxnSpPr>
            <a:cxnSpLocks/>
          </p:cNvCxnSpPr>
          <p:nvPr/>
        </p:nvCxnSpPr>
        <p:spPr>
          <a:xfrm>
            <a:off x="6446486" y="5890342"/>
            <a:ext cx="52061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ED4B225-EBAE-CD51-D4C5-EAA170DEDBFE}"/>
              </a:ext>
            </a:extLst>
          </p:cNvPr>
          <p:cNvSpPr txBox="1"/>
          <p:nvPr/>
        </p:nvSpPr>
        <p:spPr>
          <a:xfrm>
            <a:off x="5943792" y="5412741"/>
            <a:ext cx="1051891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00B0F0"/>
                </a:solidFill>
              </a:rPr>
              <a:t>15 Jan 2018</a:t>
            </a:r>
            <a:endParaRPr lang="en-GB" sz="1400" b="1">
              <a:solidFill>
                <a:srgbClr val="00B0F0"/>
              </a:solidFill>
              <a:cs typeface="Calibri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56D03E5A-0B7A-6654-280C-3C2B218EEA00}"/>
              </a:ext>
            </a:extLst>
          </p:cNvPr>
          <p:cNvSpPr/>
          <p:nvPr/>
        </p:nvSpPr>
        <p:spPr>
          <a:xfrm rot="16200000">
            <a:off x="6242596" y="6211934"/>
            <a:ext cx="432271" cy="133234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2979D07D-7A59-76A6-E398-70C872CFB531}"/>
              </a:ext>
            </a:extLst>
          </p:cNvPr>
          <p:cNvSpPr/>
          <p:nvPr/>
        </p:nvSpPr>
        <p:spPr>
          <a:xfrm rot="16200000">
            <a:off x="7850695" y="6314919"/>
            <a:ext cx="226664" cy="13287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5BE18BDC-0828-E819-BA75-BE58914775E4}"/>
              </a:ext>
            </a:extLst>
          </p:cNvPr>
          <p:cNvSpPr/>
          <p:nvPr/>
        </p:nvSpPr>
        <p:spPr>
          <a:xfrm rot="16200000">
            <a:off x="8781681" y="6314919"/>
            <a:ext cx="226665" cy="13287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233A8A9-610C-7F5B-DE87-0E641E123F48}"/>
              </a:ext>
            </a:extLst>
          </p:cNvPr>
          <p:cNvCxnSpPr>
            <a:cxnSpLocks/>
          </p:cNvCxnSpPr>
          <p:nvPr/>
        </p:nvCxnSpPr>
        <p:spPr>
          <a:xfrm flipV="1">
            <a:off x="6392114" y="5985597"/>
            <a:ext cx="3516029" cy="884"/>
          </a:xfrm>
          <a:prstGeom prst="line">
            <a:avLst/>
          </a:prstGeom>
          <a:ln w="3810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52A8D51-9ABB-540F-F9CF-C28F76023CA7}"/>
              </a:ext>
            </a:extLst>
          </p:cNvPr>
          <p:cNvCxnSpPr>
            <a:cxnSpLocks/>
          </p:cNvCxnSpPr>
          <p:nvPr/>
        </p:nvCxnSpPr>
        <p:spPr>
          <a:xfrm>
            <a:off x="7919087" y="5993084"/>
            <a:ext cx="3580272" cy="0"/>
          </a:xfrm>
          <a:prstGeom prst="line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1">
            <a:extLst>
              <a:ext uri="{FF2B5EF4-FFF2-40B4-BE49-F238E27FC236}">
                <a16:creationId xmlns:a16="http://schemas.microsoft.com/office/drawing/2014/main" id="{981E2D2C-AAD9-D895-6AB7-0B72D2175B65}"/>
              </a:ext>
            </a:extLst>
          </p:cNvPr>
          <p:cNvSpPr txBox="1"/>
          <p:nvPr/>
        </p:nvSpPr>
        <p:spPr>
          <a:xfrm>
            <a:off x="132866" y="1319971"/>
            <a:ext cx="6476060" cy="48290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To enhance sample association and isotopic ratio analyses, we present an efficient means to utilize the possible source region (PSR) from atmospheric transport modelling, focussing solely on Level B/C samples required for decay consistency analysis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effectLst/>
              <a:ea typeface="Yu Mincho"/>
              <a:cs typeface="Times New Roman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effectLst/>
                <a:ea typeface="Yu Mincho"/>
                <a:cs typeface="Times New Roman"/>
              </a:rPr>
              <a:t>The standard PSR utilizes all samples in a fixed timeframe relevant for a predefined Level C episode. An alternate approach might look at those multi-isotopes suitable for isotopic ratio analysis related </a:t>
            </a:r>
            <a:r>
              <a:rPr lang="en-GB" dirty="0">
                <a:solidFill>
                  <a:schemeClr val="bg1"/>
                </a:solidFill>
                <a:ea typeface="Yu Mincho"/>
                <a:cs typeface="Times New Roman"/>
              </a:rPr>
              <a:t>to</a:t>
            </a:r>
            <a:r>
              <a:rPr lang="en-GB" dirty="0">
                <a:solidFill>
                  <a:schemeClr val="bg1"/>
                </a:solidFill>
                <a:effectLst/>
                <a:ea typeface="Yu Mincho"/>
                <a:cs typeface="Times New Roman"/>
              </a:rPr>
              <a:t> the consistency of the isotopes’ evolution.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effectLst/>
              <a:ea typeface="Yu Mincho"/>
              <a:cs typeface="Times New Roman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ea typeface="Yu Mincho"/>
                <a:cs typeface="Times New Roman"/>
              </a:rPr>
              <a:t>Case studies are presented of which one is further examined in this presentation. A curated PSR from atmospheric transport modelling (ATM) is computed for isotopic-ratio-specific samples including information from the field of regard (FOR) to exclude potential irrelevant multi-isotope Level B samples as well.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ea typeface="Yu Mincho"/>
              <a:cs typeface="Times New Roman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ea typeface="Yu Mincho"/>
              <a:cs typeface="Times New Roman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ea typeface="Yu Mincho"/>
              <a:cs typeface="Times New Roman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effectLst/>
              <a:ea typeface="Yu Mincho"/>
              <a:cs typeface="Times New Roman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D841AF-87E7-FB31-6D45-CDB387063701}"/>
              </a:ext>
            </a:extLst>
          </p:cNvPr>
          <p:cNvCxnSpPr>
            <a:cxnSpLocks/>
          </p:cNvCxnSpPr>
          <p:nvPr/>
        </p:nvCxnSpPr>
        <p:spPr>
          <a:xfrm>
            <a:off x="6967100" y="5890342"/>
            <a:ext cx="5206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96E6F99-0A67-FED7-CE73-26192FBBAE29}"/>
              </a:ext>
            </a:extLst>
          </p:cNvPr>
          <p:cNvSpPr txBox="1"/>
          <p:nvPr/>
        </p:nvSpPr>
        <p:spPr>
          <a:xfrm>
            <a:off x="136525" y="5248275"/>
            <a:ext cx="571182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rgbClr val="FFFFFF"/>
                </a:solidFill>
              </a:rPr>
              <a:t>An extended timeframe backward reveals a possible associated release date for the source hypothesis.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945FCED3F20148B304B2C259176AA0" ma:contentTypeVersion="14" ma:contentTypeDescription="Create a new document." ma:contentTypeScope="" ma:versionID="5b49a89fa24a89b87d9fdda712914d81">
  <xsd:schema xmlns:xsd="http://www.w3.org/2001/XMLSchema" xmlns:xs="http://www.w3.org/2001/XMLSchema" xmlns:p="http://schemas.microsoft.com/office/2006/metadata/properties" xmlns:ns2="e9d2dd27-5e48-4563-a988-16ec1f667544" xmlns:ns3="414b6365-0a16-4533-8e61-2a9e9cbb827c" targetNamespace="http://schemas.microsoft.com/office/2006/metadata/properties" ma:root="true" ma:fieldsID="9ada2d0513303415c029097e09940717" ns2:_="" ns3:_="">
    <xsd:import namespace="e9d2dd27-5e48-4563-a988-16ec1f667544"/>
    <xsd:import namespace="414b6365-0a16-4533-8e61-2a9e9cbb8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d2dd27-5e48-4563-a988-16ec1f667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9e8395b-6b03-452f-b821-0db5c68086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b6365-0a16-4533-8e61-2a9e9cbb8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fcc17e5-8f47-4aa8-a237-0d5d82f62ffb}" ma:internalName="TaxCatchAll" ma:showField="CatchAllData" ma:web="414b6365-0a16-4533-8e61-2a9e9cbb8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14b6365-0a16-4533-8e61-2a9e9cbb827c" xsi:nil="true"/>
    <lcf76f155ced4ddcb4097134ff3c332f xmlns="e9d2dd27-5e48-4563-a988-16ec1f6675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3D56B4F-5BE6-4B20-817F-D4343B465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d2dd27-5e48-4563-a988-16ec1f667544"/>
    <ds:schemaRef ds:uri="414b6365-0a16-4533-8e61-2a9e9cbb82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5F3756-8BA9-461C-AE87-A424852A7A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CCA202-C3BC-484F-9461-7AC216537DAB}">
  <ds:schemaRefs>
    <ds:schemaRef ds:uri="http://schemas.microsoft.com/office/2006/metadata/properties"/>
    <ds:schemaRef ds:uri="http://schemas.microsoft.com/office/infopath/2007/PartnerControls"/>
    <ds:schemaRef ds:uri="414b6365-0a16-4533-8e61-2a9e9cbb827c"/>
    <ds:schemaRef ds:uri="e9d2dd27-5e48-4563-a988-16ec1f6675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206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SCHOEMAKER Robin</cp:lastModifiedBy>
  <cp:revision>60</cp:revision>
  <dcterms:created xsi:type="dcterms:W3CDTF">2023-04-18T13:25:54Z</dcterms:created>
  <dcterms:modified xsi:type="dcterms:W3CDTF">2023-06-09T09:47:07Z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0x01010059945FCED3F20148B304B2C259176AA0</vt:lpwstr>
  </property>
  <property fmtid="{D5CDD505-2E9C-101B-9397-08002B2CF9AE}" pid="3" name="MediaServiceImageTags">
    <vt:lpwstr/>
  </property>
</Properties>
</file>