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69" d="100"/>
          <a:sy n="69"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smtClean="0">
                <a:solidFill>
                  <a:schemeClr val="bg1"/>
                </a:solidFill>
                <a:latin typeface="Arial" panose="020B0604020202020204" pitchFamily="34" charset="0"/>
                <a:cs typeface="Arial" panose="020B0604020202020204" pitchFamily="34" charset="0"/>
              </a:rPr>
              <a:t>P2.4-273</a:t>
            </a: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26169"/>
            <a:ext cx="8547316" cy="1138773"/>
          </a:xfrm>
          <a:prstGeom prst="rect">
            <a:avLst/>
          </a:prstGeom>
          <a:noFill/>
        </p:spPr>
        <p:txBody>
          <a:bodyPr wrap="square" rtlCol="0">
            <a:spAutoFit/>
          </a:bodyPr>
          <a:lstStyle/>
          <a:p>
            <a:pPr algn="ctr"/>
            <a:r>
              <a:rPr lang="es-ES" b="1" dirty="0" err="1" smtClean="0">
                <a:solidFill>
                  <a:schemeClr val="bg1"/>
                </a:solidFill>
                <a:latin typeface="Arial" panose="020B0604020202020204" pitchFamily="34" charset="0"/>
                <a:cs typeface="Arial" panose="020B0604020202020204" pitchFamily="34" charset="0"/>
              </a:rPr>
              <a:t>Influence</a:t>
            </a:r>
            <a:r>
              <a:rPr lang="es-ES" b="1" dirty="0" smtClean="0">
                <a:solidFill>
                  <a:schemeClr val="bg1"/>
                </a:solidFill>
                <a:latin typeface="Arial" panose="020B0604020202020204" pitchFamily="34" charset="0"/>
                <a:cs typeface="Arial" panose="020B0604020202020204" pitchFamily="34" charset="0"/>
              </a:rPr>
              <a:t> of </a:t>
            </a:r>
            <a:r>
              <a:rPr lang="es-ES" b="1" dirty="0" err="1" smtClean="0">
                <a:solidFill>
                  <a:schemeClr val="bg1"/>
                </a:solidFill>
                <a:latin typeface="Arial" panose="020B0604020202020204" pitchFamily="34" charset="0"/>
                <a:cs typeface="Arial" panose="020B0604020202020204" pitchFamily="34" charset="0"/>
              </a:rPr>
              <a:t>Synoptic</a:t>
            </a:r>
            <a:r>
              <a:rPr lang="es-ES" b="1" dirty="0" smtClean="0">
                <a:solidFill>
                  <a:schemeClr val="bg1"/>
                </a:solidFill>
                <a:latin typeface="Arial" panose="020B0604020202020204" pitchFamily="34" charset="0"/>
                <a:cs typeface="Arial" panose="020B0604020202020204" pitchFamily="34" charset="0"/>
              </a:rPr>
              <a:t> </a:t>
            </a:r>
            <a:r>
              <a:rPr lang="es-ES" b="1" dirty="0" err="1" smtClean="0">
                <a:solidFill>
                  <a:schemeClr val="bg1"/>
                </a:solidFill>
                <a:latin typeface="Arial" panose="020B0604020202020204" pitchFamily="34" charset="0"/>
                <a:cs typeface="Arial" panose="020B0604020202020204" pitchFamily="34" charset="0"/>
              </a:rPr>
              <a:t>Situations</a:t>
            </a:r>
            <a:r>
              <a:rPr lang="es-ES" b="1" dirty="0" smtClean="0">
                <a:solidFill>
                  <a:schemeClr val="bg1"/>
                </a:solidFill>
                <a:latin typeface="Arial" panose="020B0604020202020204" pitchFamily="34" charset="0"/>
                <a:cs typeface="Arial" panose="020B0604020202020204" pitchFamily="34" charset="0"/>
              </a:rPr>
              <a:t> </a:t>
            </a:r>
            <a:r>
              <a:rPr lang="es-ES" b="1" dirty="0" err="1" smtClean="0">
                <a:solidFill>
                  <a:schemeClr val="bg1"/>
                </a:solidFill>
                <a:latin typeface="Arial" panose="020B0604020202020204" pitchFamily="34" charset="0"/>
                <a:cs typeface="Arial" panose="020B0604020202020204" pitchFamily="34" charset="0"/>
              </a:rPr>
              <a:t>on</a:t>
            </a:r>
            <a:r>
              <a:rPr lang="es-ES" b="1" dirty="0" smtClean="0">
                <a:solidFill>
                  <a:schemeClr val="bg1"/>
                </a:solidFill>
                <a:latin typeface="Arial" panose="020B0604020202020204" pitchFamily="34" charset="0"/>
                <a:cs typeface="Arial" panose="020B0604020202020204" pitchFamily="34" charset="0"/>
              </a:rPr>
              <a:t> </a:t>
            </a:r>
            <a:r>
              <a:rPr lang="es-ES" b="1" dirty="0" err="1" smtClean="0">
                <a:solidFill>
                  <a:schemeClr val="bg1"/>
                </a:solidFill>
                <a:latin typeface="Arial" panose="020B0604020202020204" pitchFamily="34" charset="0"/>
                <a:cs typeface="Arial" panose="020B0604020202020204" pitchFamily="34" charset="0"/>
              </a:rPr>
              <a:t>the</a:t>
            </a:r>
            <a:r>
              <a:rPr lang="es-ES" b="1" dirty="0" smtClean="0">
                <a:solidFill>
                  <a:schemeClr val="bg1"/>
                </a:solidFill>
                <a:latin typeface="Arial" panose="020B0604020202020204" pitchFamily="34" charset="0"/>
                <a:cs typeface="Arial" panose="020B0604020202020204" pitchFamily="34" charset="0"/>
              </a:rPr>
              <a:t> </a:t>
            </a:r>
            <a:r>
              <a:rPr lang="es-ES" b="1" dirty="0" err="1" smtClean="0">
                <a:solidFill>
                  <a:schemeClr val="bg1"/>
                </a:solidFill>
                <a:latin typeface="Arial" panose="020B0604020202020204" pitchFamily="34" charset="0"/>
                <a:cs typeface="Arial" panose="020B0604020202020204" pitchFamily="34" charset="0"/>
              </a:rPr>
              <a:t>Trajectories</a:t>
            </a:r>
            <a:r>
              <a:rPr lang="es-ES" b="1" dirty="0" smtClean="0">
                <a:solidFill>
                  <a:schemeClr val="bg1"/>
                </a:solidFill>
                <a:latin typeface="Arial" panose="020B0604020202020204" pitchFamily="34" charset="0"/>
                <a:cs typeface="Arial" panose="020B0604020202020204" pitchFamily="34" charset="0"/>
              </a:rPr>
              <a:t> of Air </a:t>
            </a:r>
            <a:r>
              <a:rPr lang="es-ES" b="1" dirty="0" err="1" smtClean="0">
                <a:solidFill>
                  <a:schemeClr val="bg1"/>
                </a:solidFill>
                <a:latin typeface="Arial" panose="020B0604020202020204" pitchFamily="34" charset="0"/>
                <a:cs typeface="Arial" panose="020B0604020202020204" pitchFamily="34" charset="0"/>
              </a:rPr>
              <a:t>Masses</a:t>
            </a:r>
            <a:r>
              <a:rPr lang="es-ES" b="1" dirty="0" smtClean="0">
                <a:solidFill>
                  <a:schemeClr val="bg1"/>
                </a:solidFill>
                <a:latin typeface="Arial" panose="020B0604020202020204" pitchFamily="34" charset="0"/>
                <a:cs typeface="Arial" panose="020B0604020202020204" pitchFamily="34" charset="0"/>
              </a:rPr>
              <a:t> </a:t>
            </a:r>
            <a:r>
              <a:rPr lang="es-ES" b="1" dirty="0" err="1" smtClean="0">
                <a:solidFill>
                  <a:schemeClr val="bg1"/>
                </a:solidFill>
                <a:latin typeface="Arial" panose="020B0604020202020204" pitchFamily="34" charset="0"/>
                <a:cs typeface="Arial" panose="020B0604020202020204" pitchFamily="34" charset="0"/>
              </a:rPr>
              <a:t>Coming</a:t>
            </a:r>
            <a:r>
              <a:rPr lang="es-ES" b="1" dirty="0" smtClean="0">
                <a:solidFill>
                  <a:schemeClr val="bg1"/>
                </a:solidFill>
                <a:latin typeface="Arial" panose="020B0604020202020204" pitchFamily="34" charset="0"/>
                <a:cs typeface="Arial" panose="020B0604020202020204" pitchFamily="34" charset="0"/>
              </a:rPr>
              <a:t> </a:t>
            </a:r>
            <a:r>
              <a:rPr lang="es-ES" b="1" dirty="0" err="1" smtClean="0">
                <a:solidFill>
                  <a:schemeClr val="bg1"/>
                </a:solidFill>
                <a:latin typeface="Arial" panose="020B0604020202020204" pitchFamily="34" charset="0"/>
                <a:cs typeface="Arial" panose="020B0604020202020204" pitchFamily="34" charset="0"/>
              </a:rPr>
              <a:t>from</a:t>
            </a:r>
            <a:r>
              <a:rPr lang="es-ES" b="1" dirty="0" smtClean="0">
                <a:solidFill>
                  <a:schemeClr val="bg1"/>
                </a:solidFill>
                <a:latin typeface="Arial" panose="020B0604020202020204" pitchFamily="34" charset="0"/>
                <a:cs typeface="Arial" panose="020B0604020202020204" pitchFamily="34" charset="0"/>
              </a:rPr>
              <a:t> Nuclear </a:t>
            </a:r>
            <a:r>
              <a:rPr lang="es-ES" b="1" dirty="0" err="1" smtClean="0">
                <a:solidFill>
                  <a:schemeClr val="bg1"/>
                </a:solidFill>
                <a:latin typeface="Arial" panose="020B0604020202020204" pitchFamily="34" charset="0"/>
                <a:cs typeface="Arial" panose="020B0604020202020204" pitchFamily="34" charset="0"/>
              </a:rPr>
              <a:t>Power</a:t>
            </a:r>
            <a:r>
              <a:rPr lang="es-ES" b="1" dirty="0" smtClean="0">
                <a:solidFill>
                  <a:schemeClr val="bg1"/>
                </a:solidFill>
                <a:latin typeface="Arial" panose="020B0604020202020204" pitchFamily="34" charset="0"/>
                <a:cs typeface="Arial" panose="020B0604020202020204" pitchFamily="34" charset="0"/>
              </a:rPr>
              <a:t> </a:t>
            </a:r>
            <a:r>
              <a:rPr lang="es-ES" b="1" dirty="0" err="1" smtClean="0">
                <a:solidFill>
                  <a:schemeClr val="bg1"/>
                </a:solidFill>
                <a:latin typeface="Arial" panose="020B0604020202020204" pitchFamily="34" charset="0"/>
                <a:cs typeface="Arial" panose="020B0604020202020204" pitchFamily="34" charset="0"/>
              </a:rPr>
              <a:t>Plants</a:t>
            </a:r>
            <a:r>
              <a:rPr lang="es-ES" b="1" dirty="0" smtClean="0">
                <a:solidFill>
                  <a:schemeClr val="bg1"/>
                </a:solidFill>
                <a:latin typeface="Arial" panose="020B0604020202020204" pitchFamily="34" charset="0"/>
                <a:cs typeface="Arial" panose="020B0604020202020204" pitchFamily="34" charset="0"/>
              </a:rPr>
              <a:t> </a:t>
            </a:r>
            <a:r>
              <a:rPr lang="es-ES" b="1" dirty="0" err="1" smtClean="0">
                <a:solidFill>
                  <a:schemeClr val="bg1"/>
                </a:solidFill>
                <a:latin typeface="Arial" panose="020B0604020202020204" pitchFamily="34" charset="0"/>
                <a:cs typeface="Arial" panose="020B0604020202020204" pitchFamily="34" charset="0"/>
              </a:rPr>
              <a:t>located</a:t>
            </a:r>
            <a:r>
              <a:rPr lang="es-ES" b="1" dirty="0" smtClean="0">
                <a:solidFill>
                  <a:schemeClr val="bg1"/>
                </a:solidFill>
                <a:latin typeface="Arial" panose="020B0604020202020204" pitchFamily="34" charset="0"/>
                <a:cs typeface="Arial" panose="020B0604020202020204" pitchFamily="34" charset="0"/>
              </a:rPr>
              <a:t> in </a:t>
            </a:r>
            <a:r>
              <a:rPr lang="es-ES" b="1" dirty="0" err="1" smtClean="0">
                <a:solidFill>
                  <a:schemeClr val="bg1"/>
                </a:solidFill>
                <a:latin typeface="Arial" panose="020B0604020202020204" pitchFamily="34" charset="0"/>
                <a:cs typeface="Arial" panose="020B0604020202020204" pitchFamily="34" charset="0"/>
              </a:rPr>
              <a:t>Neighboring</a:t>
            </a:r>
            <a:r>
              <a:rPr lang="es-ES" b="1" dirty="0" smtClean="0">
                <a:solidFill>
                  <a:schemeClr val="bg1"/>
                </a:solidFill>
                <a:latin typeface="Arial" panose="020B0604020202020204" pitchFamily="34" charset="0"/>
                <a:cs typeface="Arial" panose="020B0604020202020204" pitchFamily="34" charset="0"/>
              </a:rPr>
              <a:t> </a:t>
            </a:r>
            <a:r>
              <a:rPr lang="es-ES" b="1" dirty="0" err="1" smtClean="0">
                <a:solidFill>
                  <a:schemeClr val="bg1"/>
                </a:solidFill>
                <a:latin typeface="Arial" panose="020B0604020202020204" pitchFamily="34" charset="0"/>
                <a:cs typeface="Arial" panose="020B0604020202020204" pitchFamily="34" charset="0"/>
              </a:rPr>
              <a:t>Countries</a:t>
            </a:r>
            <a:r>
              <a:rPr lang="es-ES" b="1" dirty="0" smtClean="0">
                <a:solidFill>
                  <a:schemeClr val="bg1"/>
                </a:solidFill>
                <a:latin typeface="Arial" panose="020B0604020202020204" pitchFamily="34" charset="0"/>
                <a:cs typeface="Arial" panose="020B0604020202020204" pitchFamily="34" charset="0"/>
              </a:rPr>
              <a:t> to Cuba</a:t>
            </a:r>
            <a:endParaRPr lang="en-AT" sz="1600" dirty="0">
              <a:solidFill>
                <a:schemeClr val="bg1"/>
              </a:solidFill>
              <a:latin typeface="Arial" panose="020B0604020202020204" pitchFamily="34" charset="0"/>
              <a:cs typeface="Arial" panose="020B0604020202020204" pitchFamily="34" charset="0"/>
            </a:endParaRPr>
          </a:p>
          <a:p>
            <a:pPr algn="ctr"/>
            <a:r>
              <a:rPr lang="es-ES" dirty="0" smtClean="0">
                <a:solidFill>
                  <a:schemeClr val="bg1"/>
                </a:solidFill>
                <a:latin typeface="Arial" panose="020B0604020202020204" pitchFamily="34" charset="0"/>
                <a:cs typeface="Arial" panose="020B0604020202020204" pitchFamily="34" charset="0"/>
              </a:rPr>
              <a:t>Celia </a:t>
            </a:r>
            <a:r>
              <a:rPr lang="es-ES" dirty="0" err="1" smtClean="0">
                <a:solidFill>
                  <a:schemeClr val="bg1"/>
                </a:solidFill>
                <a:latin typeface="Arial" panose="020B0604020202020204" pitchFamily="34" charset="0"/>
                <a:cs typeface="Arial" panose="020B0604020202020204" pitchFamily="34" charset="0"/>
              </a:rPr>
              <a:t>Angelica</a:t>
            </a:r>
            <a:r>
              <a:rPr lang="es-ES" dirty="0" smtClean="0">
                <a:solidFill>
                  <a:schemeClr val="bg1"/>
                </a:solidFill>
                <a:latin typeface="Arial" panose="020B0604020202020204" pitchFamily="34" charset="0"/>
                <a:cs typeface="Arial" panose="020B0604020202020204" pitchFamily="34" charset="0"/>
              </a:rPr>
              <a:t> </a:t>
            </a:r>
            <a:r>
              <a:rPr lang="es-ES" dirty="0" err="1" smtClean="0">
                <a:solidFill>
                  <a:schemeClr val="bg1"/>
                </a:solidFill>
                <a:latin typeface="Arial" panose="020B0604020202020204" pitchFamily="34" charset="0"/>
                <a:cs typeface="Arial" panose="020B0604020202020204" pitchFamily="34" charset="0"/>
              </a:rPr>
              <a:t>Caveda</a:t>
            </a:r>
            <a:r>
              <a:rPr lang="es-ES" dirty="0" smtClean="0">
                <a:solidFill>
                  <a:schemeClr val="bg1"/>
                </a:solidFill>
                <a:latin typeface="Arial" panose="020B0604020202020204" pitchFamily="34" charset="0"/>
                <a:cs typeface="Arial" panose="020B0604020202020204" pitchFamily="34" charset="0"/>
              </a:rPr>
              <a:t> Ramos</a:t>
            </a:r>
            <a:endParaRPr lang="en-AT" sz="1600" dirty="0">
              <a:solidFill>
                <a:schemeClr val="bg1"/>
              </a:solidFill>
              <a:latin typeface="Arial" panose="020B0604020202020204" pitchFamily="34" charset="0"/>
              <a:cs typeface="Arial" panose="020B0604020202020204" pitchFamily="34" charset="0"/>
            </a:endParaRPr>
          </a:p>
          <a:p>
            <a:pPr algn="ctr"/>
            <a:r>
              <a:rPr lang="es-ES" sz="1400" dirty="0" smtClean="0">
                <a:solidFill>
                  <a:schemeClr val="bg1"/>
                </a:solidFill>
                <a:latin typeface="Arial" panose="020B0604020202020204" pitchFamily="34" charset="0"/>
                <a:cs typeface="Arial" panose="020B0604020202020204" pitchFamily="34" charset="0"/>
              </a:rPr>
              <a:t>Center </a:t>
            </a:r>
            <a:r>
              <a:rPr lang="es-ES" sz="1400" dirty="0" err="1" smtClean="0">
                <a:solidFill>
                  <a:schemeClr val="bg1"/>
                </a:solidFill>
                <a:latin typeface="Arial" panose="020B0604020202020204" pitchFamily="34" charset="0"/>
                <a:cs typeface="Arial" panose="020B0604020202020204" pitchFamily="34" charset="0"/>
              </a:rPr>
              <a:t>for</a:t>
            </a:r>
            <a:r>
              <a:rPr lang="es-ES" sz="1400" dirty="0" smtClean="0">
                <a:solidFill>
                  <a:schemeClr val="bg1"/>
                </a:solidFill>
                <a:latin typeface="Arial" panose="020B0604020202020204" pitchFamily="34" charset="0"/>
                <a:cs typeface="Arial" panose="020B0604020202020204" pitchFamily="34" charset="0"/>
              </a:rPr>
              <a:t> </a:t>
            </a:r>
            <a:r>
              <a:rPr lang="es-ES" sz="1400" dirty="0" err="1" smtClean="0">
                <a:solidFill>
                  <a:schemeClr val="bg1"/>
                </a:solidFill>
                <a:latin typeface="Arial" panose="020B0604020202020204" pitchFamily="34" charset="0"/>
                <a:cs typeface="Arial" panose="020B0604020202020204" pitchFamily="34" charset="0"/>
              </a:rPr>
              <a:t>Radiation</a:t>
            </a:r>
            <a:r>
              <a:rPr lang="es-ES" sz="1400" dirty="0" smtClean="0">
                <a:solidFill>
                  <a:schemeClr val="bg1"/>
                </a:solidFill>
                <a:latin typeface="Arial" panose="020B0604020202020204" pitchFamily="34" charset="0"/>
                <a:cs typeface="Arial" panose="020B0604020202020204" pitchFamily="34" charset="0"/>
              </a:rPr>
              <a:t> </a:t>
            </a:r>
            <a:r>
              <a:rPr lang="es-ES" sz="1400" dirty="0" err="1" smtClean="0">
                <a:solidFill>
                  <a:schemeClr val="bg1"/>
                </a:solidFill>
                <a:latin typeface="Arial" panose="020B0604020202020204" pitchFamily="34" charset="0"/>
                <a:cs typeface="Arial" panose="020B0604020202020204" pitchFamily="34" charset="0"/>
              </a:rPr>
              <a:t>Protection</a:t>
            </a:r>
            <a:r>
              <a:rPr lang="es-ES" sz="1400" dirty="0" smtClean="0">
                <a:solidFill>
                  <a:schemeClr val="bg1"/>
                </a:solidFill>
                <a:latin typeface="Arial" panose="020B0604020202020204" pitchFamily="34" charset="0"/>
                <a:cs typeface="Arial" panose="020B0604020202020204" pitchFamily="34" charset="0"/>
              </a:rPr>
              <a:t> and </a:t>
            </a:r>
            <a:r>
              <a:rPr lang="es-ES" sz="1400" dirty="0" err="1" smtClean="0">
                <a:solidFill>
                  <a:schemeClr val="bg1"/>
                </a:solidFill>
                <a:latin typeface="Arial" panose="020B0604020202020204" pitchFamily="34" charset="0"/>
                <a:cs typeface="Arial" panose="020B0604020202020204" pitchFamily="34" charset="0"/>
              </a:rPr>
              <a:t>Hygiene</a:t>
            </a:r>
            <a:endParaRPr lang="en-AT" sz="1400" dirty="0">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0" y="1458201"/>
            <a:ext cx="12011891" cy="3416320"/>
          </a:xfrm>
          <a:prstGeom prst="rect">
            <a:avLst/>
          </a:prstGeom>
        </p:spPr>
        <p:txBody>
          <a:bodyPr wrap="square">
            <a:spAutoFit/>
          </a:bodyPr>
          <a:lstStyle/>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Cuba adhered to the Comprehensive Nuclear Test Ban Treaty on February 4, 2021. Therefore, the installation of a CTBTO station has been proposed to demonstrate compliance with the Treaty. The CTBTO station will be installed at the Center for Radiation Protection and </a:t>
            </a:r>
            <a:r>
              <a:rPr lang="en-US" dirty="0" smtClean="0">
                <a:latin typeface="Arial" panose="020B0604020202020204" pitchFamily="34" charset="0"/>
                <a:cs typeface="Arial" panose="020B0604020202020204" pitchFamily="34" charset="0"/>
              </a:rPr>
              <a:t>Hygiene located </a:t>
            </a:r>
            <a:r>
              <a:rPr lang="en-US" dirty="0">
                <a:latin typeface="Arial" panose="020B0604020202020204" pitchFamily="34" charset="0"/>
                <a:cs typeface="Arial" panose="020B0604020202020204" pitchFamily="34" charset="0"/>
              </a:rPr>
              <a:t>in Havana, </a:t>
            </a:r>
            <a:r>
              <a:rPr lang="en-US" dirty="0" smtClean="0">
                <a:latin typeface="Arial" panose="020B0604020202020204" pitchFamily="34" charset="0"/>
                <a:cs typeface="Arial" panose="020B0604020202020204" pitchFamily="34" charset="0"/>
              </a:rPr>
              <a:t>western half of Cuba</a:t>
            </a:r>
            <a:r>
              <a:rPr lang="en-US"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Since 1986 Cuba has had a National Environmental Radiological Monitoring Network, whose main objective is to detect radiological anomalies in the environment due to the occurrence of accidental radioactive releases at local, regional and global scale. </a:t>
            </a:r>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In Cuba's radiological and nuclear emergency response planning, transboundary accidental releases at the Laguna Verde and Turkey Point Nuclear Power Plants located in Mexico and the U.S.A respectively, were identified as one of the hazards. The Turkey Point and Laguna Verde Nuclear Power Plants are potential sources of radioactive noble gases on a regional scale. </a:t>
            </a:r>
            <a:endParaRPr lang="es-CL" dirty="0">
              <a:latin typeface="Arial" panose="020B0604020202020204" pitchFamily="34" charset="0"/>
              <a:cs typeface="Arial" panose="020B0604020202020204" pitchFamily="34" charset="0"/>
            </a:endParaRPr>
          </a:p>
        </p:txBody>
      </p:sp>
      <p:pic>
        <p:nvPicPr>
          <p:cNvPr id="6" name="celia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351818" y="4636079"/>
            <a:ext cx="2805544" cy="2104158"/>
          </a:xfrm>
          <a:prstGeom prst="rect">
            <a:avLst/>
          </a:prstGeom>
        </p:spPr>
      </p:pic>
    </p:spTree>
    <p:extLst>
      <p:ext uri="{BB962C8B-B14F-4D97-AF65-F5344CB8AC3E}">
        <p14:creationId xmlns:p14="http://schemas.microsoft.com/office/powerpoint/2010/main" val="607453612"/>
      </p:ext>
    </p:extLst>
  </p:cSld>
  <p:clrMapOvr>
    <a:masterClrMapping/>
  </p:clrMapOvr>
  <mc:AlternateContent xmlns:mc="http://schemas.openxmlformats.org/markup-compatibility/2006">
    <mc:Choice xmlns:p14="http://schemas.microsoft.com/office/powerpoint/2010/main" Requires="p14">
      <p:transition spd="slow" p14:dur="2000" advTm="22005"/>
    </mc:Choice>
    <mc:Fallback>
      <p:transition spd="slow" advTm="22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1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2879</TotalTime>
  <Words>186</Words>
  <Application>Microsoft Office PowerPoint</Application>
  <PresentationFormat>Panorámica</PresentationFormat>
  <Paragraphs>9</Paragraphs>
  <Slides>1</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celia</cp:lastModifiedBy>
  <cp:revision>28</cp:revision>
  <dcterms:created xsi:type="dcterms:W3CDTF">2023-04-18T13:25:54Z</dcterms:created>
  <dcterms:modified xsi:type="dcterms:W3CDTF">2023-06-11T22:23:19Z</dcterms:modified>
</cp:coreProperties>
</file>