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50" d="100"/>
          <a:sy n="50" d="100"/>
        </p:scale>
        <p:origin x="-147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P2.4-602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Isotopic “Zero Point” Background Screening for Fallout Emission Assessment</a:t>
            </a:r>
            <a:endParaRPr lang="x-none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Puzas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for Physical Sciences and Technology, LITHUANIA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2" descr="C:\Users\Andrius\Desktop\9-IVY-Mike-Atomic-B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05" y="1855941"/>
            <a:ext cx="1846401" cy="138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C:\Users\Andrius\Desktop\blok_03_iskirp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42" y="3121911"/>
            <a:ext cx="2043928" cy="1489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78602C3A-EEB9-9EC8-F223-9D699EB1860B}"/>
              </a:ext>
            </a:extLst>
          </p:cNvPr>
          <p:cNvSpPr txBox="1">
            <a:spLocks/>
          </p:cNvSpPr>
          <p:nvPr/>
        </p:nvSpPr>
        <p:spPr>
          <a:xfrm>
            <a:off x="4584247" y="2016929"/>
            <a:ext cx="2086776" cy="2066221"/>
          </a:xfrm>
          <a:prstGeom prst="rect">
            <a:avLst/>
          </a:prstGeom>
        </p:spPr>
        <p:txBody>
          <a:bodyPr lIns="108000" tIns="108000" rIns="108000" bIns="10800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400" dirty="0"/>
          </a:p>
        </p:txBody>
      </p:sp>
      <p:pic>
        <p:nvPicPr>
          <p:cNvPr id="8" name="Picture 2" descr="C:\Users\ANDRIUS-PC\Desktop\a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312" y="1737360"/>
            <a:ext cx="1019868" cy="10198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70312" y="2978635"/>
            <a:ext cx="1307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Alpha</a:t>
            </a:r>
            <a:r>
              <a:rPr lang="en-US" sz="1400" dirty="0" smtClean="0"/>
              <a:t>, gamma spectrometry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905967" y="2363427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ICP-MS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392" y="1550128"/>
            <a:ext cx="2969363" cy="314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78015" y="469369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lt-LT" sz="1600" dirty="0"/>
              <a:t>Geographical sampling places and the </a:t>
            </a:r>
            <a:r>
              <a:rPr lang="en-US" altLang="lt-LT" sz="1600" dirty="0" err="1"/>
              <a:t>Astravec</a:t>
            </a:r>
            <a:r>
              <a:rPr lang="en-US" altLang="lt-LT" sz="1600" dirty="0"/>
              <a:t> Nuclear Power Plant location (yellow circle represents the 70 km zone from the </a:t>
            </a:r>
            <a:r>
              <a:rPr lang="en-US" altLang="lt-LT" sz="1600" dirty="0" err="1"/>
              <a:t>Astracec</a:t>
            </a:r>
            <a:r>
              <a:rPr lang="en-US" altLang="lt-LT" sz="1600" dirty="0"/>
              <a:t> NPP)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9305" y="3621485"/>
            <a:ext cx="544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0312" y="3713818"/>
            <a:ext cx="1764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Isotopic ratios!</a:t>
            </a:r>
            <a:endParaRPr lang="en-US" sz="20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4836681" y="5743694"/>
            <a:ext cx="3597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plenty of fallout!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63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Andrius Puzas</cp:lastModifiedBy>
  <cp:revision>29</cp:revision>
  <dcterms:created xsi:type="dcterms:W3CDTF">2023-04-18T13:25:54Z</dcterms:created>
  <dcterms:modified xsi:type="dcterms:W3CDTF">2023-06-16T14:50:30Z</dcterms:modified>
</cp:coreProperties>
</file>