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63" d="100"/>
          <a:sy n="63" d="100"/>
        </p:scale>
        <p:origin x="946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9DA972-2E65-D04D-B6E5-1EDEAB234B86}" type="doc">
      <dgm:prSet loTypeId="urn:microsoft.com/office/officeart/2005/8/layout/gear1" loCatId="" qsTypeId="urn:microsoft.com/office/officeart/2005/8/quickstyle/3d3" qsCatId="3D" csTypeId="urn:microsoft.com/office/officeart/2005/8/colors/colorful4" csCatId="colorful" phldr="1"/>
      <dgm:spPr/>
    </dgm:pt>
    <dgm:pt modelId="{5A259338-7630-C848-A6CE-58C4F0F4AF04}">
      <dgm:prSet phldrT="[Text]" custT="1"/>
      <dgm:spPr/>
      <dgm:t>
        <a:bodyPr/>
        <a:lstStyle/>
        <a:p>
          <a:endParaRPr lang="en-US" sz="8000" b="1" dirty="0">
            <a:solidFill>
              <a:schemeClr val="tx1"/>
            </a:solidFill>
          </a:endParaRPr>
        </a:p>
      </dgm:t>
    </dgm:pt>
    <dgm:pt modelId="{C1B43486-53C7-B04B-AB4D-C9C1DBE90F50}" type="parTrans" cxnId="{CA501130-998D-BC4C-957D-F83E80462336}">
      <dgm:prSet/>
      <dgm:spPr/>
      <dgm:t>
        <a:bodyPr/>
        <a:lstStyle/>
        <a:p>
          <a:endParaRPr lang="en-US" sz="2400"/>
        </a:p>
      </dgm:t>
    </dgm:pt>
    <dgm:pt modelId="{31D81261-E72D-E348-B4AB-A338E44D6570}" type="sibTrans" cxnId="{CA501130-998D-BC4C-957D-F83E80462336}">
      <dgm:prSet/>
      <dgm:spPr/>
      <dgm:t>
        <a:bodyPr/>
        <a:lstStyle/>
        <a:p>
          <a:endParaRPr lang="en-US" sz="2400"/>
        </a:p>
      </dgm:t>
    </dgm:pt>
    <dgm:pt modelId="{8F89DC46-11F5-0645-9AFD-9991567BDAFE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endParaRPr lang="en-US" sz="6000" b="1" dirty="0">
            <a:solidFill>
              <a:schemeClr val="tx1"/>
            </a:solidFill>
          </a:endParaRPr>
        </a:p>
      </dgm:t>
    </dgm:pt>
    <dgm:pt modelId="{B12902D7-CC70-954F-A6F4-EAC3962395BC}" type="parTrans" cxnId="{A191357C-2512-494A-B540-D4C5D4A970B9}">
      <dgm:prSet/>
      <dgm:spPr/>
      <dgm:t>
        <a:bodyPr/>
        <a:lstStyle/>
        <a:p>
          <a:endParaRPr lang="en-US" sz="2400"/>
        </a:p>
      </dgm:t>
    </dgm:pt>
    <dgm:pt modelId="{7AF2BAB2-0A20-6346-A580-C65CACA4CFB9}" type="sibTrans" cxnId="{A191357C-2512-494A-B540-D4C5D4A970B9}">
      <dgm:prSet/>
      <dgm:spPr/>
      <dgm:t>
        <a:bodyPr/>
        <a:lstStyle/>
        <a:p>
          <a:endParaRPr lang="en-US" sz="2400"/>
        </a:p>
      </dgm:t>
    </dgm:pt>
    <dgm:pt modelId="{1FBC90B4-5785-3C43-84BB-CBDCA1A94536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endParaRPr lang="en-US" sz="6000" b="1" dirty="0">
            <a:solidFill>
              <a:schemeClr val="tx1"/>
            </a:solidFill>
          </a:endParaRPr>
        </a:p>
      </dgm:t>
    </dgm:pt>
    <dgm:pt modelId="{962378A1-E6A1-794B-835C-7A05E8D85C2C}" type="sibTrans" cxnId="{AD841CAC-31DC-534D-A409-76A07C1E1917}">
      <dgm:prSet/>
      <dgm:spPr/>
      <dgm:t>
        <a:bodyPr/>
        <a:lstStyle/>
        <a:p>
          <a:endParaRPr lang="en-US" sz="2400"/>
        </a:p>
      </dgm:t>
    </dgm:pt>
    <dgm:pt modelId="{9DAFFBDB-DE42-9047-8648-9E3A229B368D}" type="parTrans" cxnId="{AD841CAC-31DC-534D-A409-76A07C1E1917}">
      <dgm:prSet/>
      <dgm:spPr/>
      <dgm:t>
        <a:bodyPr/>
        <a:lstStyle/>
        <a:p>
          <a:endParaRPr lang="en-US" sz="2400"/>
        </a:p>
      </dgm:t>
    </dgm:pt>
    <dgm:pt modelId="{381B4BE2-5A62-BE41-B909-E5157F36F311}" type="pres">
      <dgm:prSet presAssocID="{109DA972-2E65-D04D-B6E5-1EDEAB234B86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7ED5A59A-7C07-7F41-B26D-63AA323C1E6F}" type="pres">
      <dgm:prSet presAssocID="{5A259338-7630-C848-A6CE-58C4F0F4AF04}" presName="gear1" presStyleLbl="node1" presStyleIdx="0" presStyleCnt="3">
        <dgm:presLayoutVars>
          <dgm:chMax val="1"/>
          <dgm:bulletEnabled val="1"/>
        </dgm:presLayoutVars>
      </dgm:prSet>
      <dgm:spPr/>
    </dgm:pt>
    <dgm:pt modelId="{4F4FB991-0BA2-A948-9B2E-3A9E9B5E46ED}" type="pres">
      <dgm:prSet presAssocID="{5A259338-7630-C848-A6CE-58C4F0F4AF04}" presName="gear1srcNode" presStyleLbl="node1" presStyleIdx="0" presStyleCnt="3"/>
      <dgm:spPr/>
    </dgm:pt>
    <dgm:pt modelId="{EAED210C-D2EB-C940-8FB5-E752EEABB83C}" type="pres">
      <dgm:prSet presAssocID="{5A259338-7630-C848-A6CE-58C4F0F4AF04}" presName="gear1dstNode" presStyleLbl="node1" presStyleIdx="0" presStyleCnt="3"/>
      <dgm:spPr/>
    </dgm:pt>
    <dgm:pt modelId="{31A008BE-DBEC-164D-A08A-F73620F73B81}" type="pres">
      <dgm:prSet presAssocID="{8F89DC46-11F5-0645-9AFD-9991567BDAFE}" presName="gear2" presStyleLbl="node1" presStyleIdx="1" presStyleCnt="3" custScaleX="112575" custScaleY="105107" custLinFactNeighborX="-538" custLinFactNeighborY="-6693">
        <dgm:presLayoutVars>
          <dgm:chMax val="1"/>
          <dgm:bulletEnabled val="1"/>
        </dgm:presLayoutVars>
      </dgm:prSet>
      <dgm:spPr/>
    </dgm:pt>
    <dgm:pt modelId="{CBB51C2C-BE7A-0647-831B-9656BCBD0803}" type="pres">
      <dgm:prSet presAssocID="{8F89DC46-11F5-0645-9AFD-9991567BDAFE}" presName="gear2srcNode" presStyleLbl="node1" presStyleIdx="1" presStyleCnt="3"/>
      <dgm:spPr/>
    </dgm:pt>
    <dgm:pt modelId="{BFBC3FCA-AA0C-8F4D-B94B-FFDD1917894D}" type="pres">
      <dgm:prSet presAssocID="{8F89DC46-11F5-0645-9AFD-9991567BDAFE}" presName="gear2dstNode" presStyleLbl="node1" presStyleIdx="1" presStyleCnt="3"/>
      <dgm:spPr/>
    </dgm:pt>
    <dgm:pt modelId="{7EA85781-34D8-DD4D-A6DA-AF963DF6543E}" type="pres">
      <dgm:prSet presAssocID="{1FBC90B4-5785-3C43-84BB-CBDCA1A94536}" presName="gear3" presStyleLbl="node1" presStyleIdx="2" presStyleCnt="3" custScaleX="82656" custScaleY="84536"/>
      <dgm:spPr/>
    </dgm:pt>
    <dgm:pt modelId="{DAEF4F1D-C8D1-3841-B0A2-86D6624DB219}" type="pres">
      <dgm:prSet presAssocID="{1FBC90B4-5785-3C43-84BB-CBDCA1A94536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0E40AD08-DA55-4843-BB1A-C3DD648FB6E3}" type="pres">
      <dgm:prSet presAssocID="{1FBC90B4-5785-3C43-84BB-CBDCA1A94536}" presName="gear3srcNode" presStyleLbl="node1" presStyleIdx="2" presStyleCnt="3"/>
      <dgm:spPr/>
    </dgm:pt>
    <dgm:pt modelId="{33744ED7-5D07-B740-A9EF-79802F60EE3A}" type="pres">
      <dgm:prSet presAssocID="{1FBC90B4-5785-3C43-84BB-CBDCA1A94536}" presName="gear3dstNode" presStyleLbl="node1" presStyleIdx="2" presStyleCnt="3"/>
      <dgm:spPr/>
    </dgm:pt>
    <dgm:pt modelId="{E354A637-447B-CB47-9980-373165EC1ABA}" type="pres">
      <dgm:prSet presAssocID="{31D81261-E72D-E348-B4AB-A338E44D6570}" presName="connector1" presStyleLbl="sibTrans2D1" presStyleIdx="0" presStyleCnt="3"/>
      <dgm:spPr/>
    </dgm:pt>
    <dgm:pt modelId="{AAB03B39-9BB8-A949-8435-86F1C1F48FC6}" type="pres">
      <dgm:prSet presAssocID="{7AF2BAB2-0A20-6346-A580-C65CACA4CFB9}" presName="connector2" presStyleLbl="sibTrans2D1" presStyleIdx="1" presStyleCnt="3"/>
      <dgm:spPr/>
    </dgm:pt>
    <dgm:pt modelId="{C4D26C85-DCD9-6846-BC78-2BFF80704166}" type="pres">
      <dgm:prSet presAssocID="{962378A1-E6A1-794B-835C-7A05E8D85C2C}" presName="connector3" presStyleLbl="sibTrans2D1" presStyleIdx="2" presStyleCnt="3"/>
      <dgm:spPr/>
    </dgm:pt>
  </dgm:ptLst>
  <dgm:cxnLst>
    <dgm:cxn modelId="{D7BC630A-F42B-E443-BBF1-1779D71792A4}" type="presOf" srcId="{31D81261-E72D-E348-B4AB-A338E44D6570}" destId="{E354A637-447B-CB47-9980-373165EC1ABA}" srcOrd="0" destOrd="0" presId="urn:microsoft.com/office/officeart/2005/8/layout/gear1"/>
    <dgm:cxn modelId="{333D8122-BE5F-8A49-98CF-2418FF6E45D8}" type="presOf" srcId="{8F89DC46-11F5-0645-9AFD-9991567BDAFE}" destId="{BFBC3FCA-AA0C-8F4D-B94B-FFDD1917894D}" srcOrd="2" destOrd="0" presId="urn:microsoft.com/office/officeart/2005/8/layout/gear1"/>
    <dgm:cxn modelId="{44DC5D26-6AAF-7543-9569-CA08C97A0A8A}" type="presOf" srcId="{7AF2BAB2-0A20-6346-A580-C65CACA4CFB9}" destId="{AAB03B39-9BB8-A949-8435-86F1C1F48FC6}" srcOrd="0" destOrd="0" presId="urn:microsoft.com/office/officeart/2005/8/layout/gear1"/>
    <dgm:cxn modelId="{34B6CE27-7B19-5E4F-A0F5-8681B0DBE208}" type="presOf" srcId="{5A259338-7630-C848-A6CE-58C4F0F4AF04}" destId="{7ED5A59A-7C07-7F41-B26D-63AA323C1E6F}" srcOrd="0" destOrd="0" presId="urn:microsoft.com/office/officeart/2005/8/layout/gear1"/>
    <dgm:cxn modelId="{BCA1902B-6606-834C-BD1E-4D85D5DC10BB}" type="presOf" srcId="{1FBC90B4-5785-3C43-84BB-CBDCA1A94536}" destId="{7EA85781-34D8-DD4D-A6DA-AF963DF6543E}" srcOrd="0" destOrd="0" presId="urn:microsoft.com/office/officeart/2005/8/layout/gear1"/>
    <dgm:cxn modelId="{CA501130-998D-BC4C-957D-F83E80462336}" srcId="{109DA972-2E65-D04D-B6E5-1EDEAB234B86}" destId="{5A259338-7630-C848-A6CE-58C4F0F4AF04}" srcOrd="0" destOrd="0" parTransId="{C1B43486-53C7-B04B-AB4D-C9C1DBE90F50}" sibTransId="{31D81261-E72D-E348-B4AB-A338E44D6570}"/>
    <dgm:cxn modelId="{21C26A38-E8AB-5F42-99A6-35C8FC643191}" type="presOf" srcId="{1FBC90B4-5785-3C43-84BB-CBDCA1A94536}" destId="{DAEF4F1D-C8D1-3841-B0A2-86D6624DB219}" srcOrd="1" destOrd="0" presId="urn:microsoft.com/office/officeart/2005/8/layout/gear1"/>
    <dgm:cxn modelId="{90277A4E-5288-FB4B-B236-7F681529768E}" type="presOf" srcId="{8F89DC46-11F5-0645-9AFD-9991567BDAFE}" destId="{31A008BE-DBEC-164D-A08A-F73620F73B81}" srcOrd="0" destOrd="0" presId="urn:microsoft.com/office/officeart/2005/8/layout/gear1"/>
    <dgm:cxn modelId="{A191357C-2512-494A-B540-D4C5D4A970B9}" srcId="{109DA972-2E65-D04D-B6E5-1EDEAB234B86}" destId="{8F89DC46-11F5-0645-9AFD-9991567BDAFE}" srcOrd="1" destOrd="0" parTransId="{B12902D7-CC70-954F-A6F4-EAC3962395BC}" sibTransId="{7AF2BAB2-0A20-6346-A580-C65CACA4CFB9}"/>
    <dgm:cxn modelId="{BD1B9D7C-C352-AB46-A3ED-AE46686803F4}" type="presOf" srcId="{109DA972-2E65-D04D-B6E5-1EDEAB234B86}" destId="{381B4BE2-5A62-BE41-B909-E5157F36F311}" srcOrd="0" destOrd="0" presId="urn:microsoft.com/office/officeart/2005/8/layout/gear1"/>
    <dgm:cxn modelId="{BC19387F-14F8-9E43-9E44-1B806D5E9EE3}" type="presOf" srcId="{1FBC90B4-5785-3C43-84BB-CBDCA1A94536}" destId="{33744ED7-5D07-B740-A9EF-79802F60EE3A}" srcOrd="3" destOrd="0" presId="urn:microsoft.com/office/officeart/2005/8/layout/gear1"/>
    <dgm:cxn modelId="{FC2C4993-FCE6-1342-8CE8-FEB5CD90F166}" type="presOf" srcId="{5A259338-7630-C848-A6CE-58C4F0F4AF04}" destId="{EAED210C-D2EB-C940-8FB5-E752EEABB83C}" srcOrd="2" destOrd="0" presId="urn:microsoft.com/office/officeart/2005/8/layout/gear1"/>
    <dgm:cxn modelId="{BB3B3EA1-D198-9E46-8030-B4C3D9559CCF}" type="presOf" srcId="{8F89DC46-11F5-0645-9AFD-9991567BDAFE}" destId="{CBB51C2C-BE7A-0647-831B-9656BCBD0803}" srcOrd="1" destOrd="0" presId="urn:microsoft.com/office/officeart/2005/8/layout/gear1"/>
    <dgm:cxn modelId="{AD841CAC-31DC-534D-A409-76A07C1E1917}" srcId="{109DA972-2E65-D04D-B6E5-1EDEAB234B86}" destId="{1FBC90B4-5785-3C43-84BB-CBDCA1A94536}" srcOrd="2" destOrd="0" parTransId="{9DAFFBDB-DE42-9047-8648-9E3A229B368D}" sibTransId="{962378A1-E6A1-794B-835C-7A05E8D85C2C}"/>
    <dgm:cxn modelId="{D3175CB2-7F19-5247-80FB-C98C6469267C}" type="presOf" srcId="{1FBC90B4-5785-3C43-84BB-CBDCA1A94536}" destId="{0E40AD08-DA55-4843-BB1A-C3DD648FB6E3}" srcOrd="2" destOrd="0" presId="urn:microsoft.com/office/officeart/2005/8/layout/gear1"/>
    <dgm:cxn modelId="{C1D2E4CA-B675-9A4A-9204-96303B7BD6DD}" type="presOf" srcId="{5A259338-7630-C848-A6CE-58C4F0F4AF04}" destId="{4F4FB991-0BA2-A948-9B2E-3A9E9B5E46ED}" srcOrd="1" destOrd="0" presId="urn:microsoft.com/office/officeart/2005/8/layout/gear1"/>
    <dgm:cxn modelId="{0ADD8FFF-345C-6545-B128-BA5E519C0999}" type="presOf" srcId="{962378A1-E6A1-794B-835C-7A05E8D85C2C}" destId="{C4D26C85-DCD9-6846-BC78-2BFF80704166}" srcOrd="0" destOrd="0" presId="urn:microsoft.com/office/officeart/2005/8/layout/gear1"/>
    <dgm:cxn modelId="{5EB25031-8502-344B-8AC9-B2AE9B88886E}" type="presParOf" srcId="{381B4BE2-5A62-BE41-B909-E5157F36F311}" destId="{7ED5A59A-7C07-7F41-B26D-63AA323C1E6F}" srcOrd="0" destOrd="0" presId="urn:microsoft.com/office/officeart/2005/8/layout/gear1"/>
    <dgm:cxn modelId="{A4701104-DF58-8D47-B8ED-2E3E910E4FA4}" type="presParOf" srcId="{381B4BE2-5A62-BE41-B909-E5157F36F311}" destId="{4F4FB991-0BA2-A948-9B2E-3A9E9B5E46ED}" srcOrd="1" destOrd="0" presId="urn:microsoft.com/office/officeart/2005/8/layout/gear1"/>
    <dgm:cxn modelId="{EBA82F27-E6E7-164E-AEB7-D32B4F7F2537}" type="presParOf" srcId="{381B4BE2-5A62-BE41-B909-E5157F36F311}" destId="{EAED210C-D2EB-C940-8FB5-E752EEABB83C}" srcOrd="2" destOrd="0" presId="urn:microsoft.com/office/officeart/2005/8/layout/gear1"/>
    <dgm:cxn modelId="{D4C34C5F-8819-174F-A3BF-7379F3B0929A}" type="presParOf" srcId="{381B4BE2-5A62-BE41-B909-E5157F36F311}" destId="{31A008BE-DBEC-164D-A08A-F73620F73B81}" srcOrd="3" destOrd="0" presId="urn:microsoft.com/office/officeart/2005/8/layout/gear1"/>
    <dgm:cxn modelId="{B9A3B0A0-01B9-A346-927E-A01D7F607AD2}" type="presParOf" srcId="{381B4BE2-5A62-BE41-B909-E5157F36F311}" destId="{CBB51C2C-BE7A-0647-831B-9656BCBD0803}" srcOrd="4" destOrd="0" presId="urn:microsoft.com/office/officeart/2005/8/layout/gear1"/>
    <dgm:cxn modelId="{1149326A-F8E4-934B-BC75-79C407081904}" type="presParOf" srcId="{381B4BE2-5A62-BE41-B909-E5157F36F311}" destId="{BFBC3FCA-AA0C-8F4D-B94B-FFDD1917894D}" srcOrd="5" destOrd="0" presId="urn:microsoft.com/office/officeart/2005/8/layout/gear1"/>
    <dgm:cxn modelId="{BA5D4D99-178E-1447-AC5D-7DB3244E2528}" type="presParOf" srcId="{381B4BE2-5A62-BE41-B909-E5157F36F311}" destId="{7EA85781-34D8-DD4D-A6DA-AF963DF6543E}" srcOrd="6" destOrd="0" presId="urn:microsoft.com/office/officeart/2005/8/layout/gear1"/>
    <dgm:cxn modelId="{FE1F4A50-8B3E-AB4B-8E11-904987BC67F4}" type="presParOf" srcId="{381B4BE2-5A62-BE41-B909-E5157F36F311}" destId="{DAEF4F1D-C8D1-3841-B0A2-86D6624DB219}" srcOrd="7" destOrd="0" presId="urn:microsoft.com/office/officeart/2005/8/layout/gear1"/>
    <dgm:cxn modelId="{697568FC-794E-0F4B-911D-46210E19DA95}" type="presParOf" srcId="{381B4BE2-5A62-BE41-B909-E5157F36F311}" destId="{0E40AD08-DA55-4843-BB1A-C3DD648FB6E3}" srcOrd="8" destOrd="0" presId="urn:microsoft.com/office/officeart/2005/8/layout/gear1"/>
    <dgm:cxn modelId="{E53EB0A3-D1F7-664D-82DE-1EC8A5DE8CC1}" type="presParOf" srcId="{381B4BE2-5A62-BE41-B909-E5157F36F311}" destId="{33744ED7-5D07-B740-A9EF-79802F60EE3A}" srcOrd="9" destOrd="0" presId="urn:microsoft.com/office/officeart/2005/8/layout/gear1"/>
    <dgm:cxn modelId="{477ECB0F-486F-0144-89BE-A89280186609}" type="presParOf" srcId="{381B4BE2-5A62-BE41-B909-E5157F36F311}" destId="{E354A637-447B-CB47-9980-373165EC1ABA}" srcOrd="10" destOrd="0" presId="urn:microsoft.com/office/officeart/2005/8/layout/gear1"/>
    <dgm:cxn modelId="{67790557-3E55-9645-8B77-45525BE84386}" type="presParOf" srcId="{381B4BE2-5A62-BE41-B909-E5157F36F311}" destId="{AAB03B39-9BB8-A949-8435-86F1C1F48FC6}" srcOrd="11" destOrd="0" presId="urn:microsoft.com/office/officeart/2005/8/layout/gear1"/>
    <dgm:cxn modelId="{F220D936-D25D-B94F-9B89-3DEA770693C0}" type="presParOf" srcId="{381B4BE2-5A62-BE41-B909-E5157F36F311}" destId="{C4D26C85-DCD9-6846-BC78-2BFF80704166}" srcOrd="12" destOrd="0" presId="urn:microsoft.com/office/officeart/2005/8/layout/gear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313F89-4728-405F-9871-A4085C48449C}" type="doc">
      <dgm:prSet loTypeId="urn:microsoft.com/office/officeart/2005/8/layout/list1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C6CDFF62-CD83-40BF-9CEB-81E6827429A4}">
      <dgm:prSet phldrT="[Text]" custT="1"/>
      <dgm:spPr/>
      <dgm:t>
        <a:bodyPr/>
        <a:lstStyle/>
        <a:p>
          <a:r>
            <a:rPr lang="en-US" sz="1800" b="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Identified parameters of SNF that can impact the emission of radioxenon during its reprocessing</a:t>
          </a:r>
          <a:endParaRPr lang="en-GB" sz="1800" b="0" i="1" dirty="0">
            <a:solidFill>
              <a:schemeClr val="tx1"/>
            </a:solidFill>
          </a:endParaRPr>
        </a:p>
      </dgm:t>
    </dgm:pt>
    <dgm:pt modelId="{A4A80150-8EEB-4009-90E8-8D9E42737CD6}" type="parTrans" cxnId="{8E974BAF-2138-4F4E-BB5F-53801C4AE378}">
      <dgm:prSet/>
      <dgm:spPr/>
      <dgm:t>
        <a:bodyPr/>
        <a:lstStyle/>
        <a:p>
          <a:endParaRPr lang="en-GB" sz="5400" b="0" i="1">
            <a:solidFill>
              <a:schemeClr val="tx1"/>
            </a:solidFill>
          </a:endParaRPr>
        </a:p>
      </dgm:t>
    </dgm:pt>
    <dgm:pt modelId="{8CE2C2E5-5A3A-4682-B64C-26876AFD35A4}" type="sibTrans" cxnId="{8E974BAF-2138-4F4E-BB5F-53801C4AE378}">
      <dgm:prSet/>
      <dgm:spPr/>
      <dgm:t>
        <a:bodyPr/>
        <a:lstStyle/>
        <a:p>
          <a:endParaRPr lang="en-GB" sz="5400" b="0" i="1">
            <a:solidFill>
              <a:schemeClr val="tx1"/>
            </a:solidFill>
          </a:endParaRPr>
        </a:p>
      </dgm:t>
    </dgm:pt>
    <dgm:pt modelId="{C8B1C101-A4E2-484A-9CB3-B3054EBFE645}">
      <dgm:prSet phldrT="[Text]" custT="1"/>
      <dgm:spPr/>
      <dgm:t>
        <a:bodyPr/>
        <a:lstStyle/>
        <a:p>
          <a:pPr>
            <a:buFont typeface="+mj-lt"/>
            <a:buAutoNum type="arabicPeriod" startAt="2"/>
          </a:pPr>
          <a:r>
            <a:rPr lang="en-US" sz="1800" b="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Performed approximate calculations of the possible radioxenon release during the SNF reprocessing</a:t>
          </a:r>
          <a:endParaRPr lang="en-GB" sz="1800" b="0" i="1" dirty="0">
            <a:solidFill>
              <a:schemeClr val="tx1"/>
            </a:solidFill>
          </a:endParaRPr>
        </a:p>
      </dgm:t>
    </dgm:pt>
    <dgm:pt modelId="{A2A7CDE0-3BC5-4327-B204-B8A2C56CB2AF}" type="parTrans" cxnId="{056DD884-6A1F-4910-ABA3-590624931FBD}">
      <dgm:prSet/>
      <dgm:spPr/>
      <dgm:t>
        <a:bodyPr/>
        <a:lstStyle/>
        <a:p>
          <a:endParaRPr lang="en-GB" sz="5400" b="0" i="1">
            <a:solidFill>
              <a:schemeClr val="tx1"/>
            </a:solidFill>
          </a:endParaRPr>
        </a:p>
      </dgm:t>
    </dgm:pt>
    <dgm:pt modelId="{5227C28A-9B5F-4368-8066-F8B92132752C}" type="sibTrans" cxnId="{056DD884-6A1F-4910-ABA3-590624931FBD}">
      <dgm:prSet/>
      <dgm:spPr/>
      <dgm:t>
        <a:bodyPr/>
        <a:lstStyle/>
        <a:p>
          <a:endParaRPr lang="en-GB" sz="5400" b="0" i="1">
            <a:solidFill>
              <a:schemeClr val="tx1"/>
            </a:solidFill>
          </a:endParaRPr>
        </a:p>
      </dgm:t>
    </dgm:pt>
    <dgm:pt modelId="{08DE5E7D-56F3-463B-AC78-62076D1BDECD}">
      <dgm:prSet phldrT="[Text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4"/>
        </a:solidFill>
        <a:ln>
          <a:noFill/>
        </a:ln>
      </dgm:spPr>
      <dgm:t>
        <a:bodyPr/>
        <a:lstStyle/>
        <a:p>
          <a:pPr>
            <a:buFont typeface="+mj-lt"/>
            <a:buAutoNum type="arabicPeriod" startAt="3"/>
          </a:pPr>
          <a:r>
            <a:rPr lang="en-US" sz="1800" b="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Analyzed and discussed the possible impact of radioxenon emission from SNF reprocessing facilities on IMS stations and their products</a:t>
          </a:r>
          <a:endParaRPr lang="en-GB" sz="1800" b="0" i="1" dirty="0">
            <a:solidFill>
              <a:schemeClr val="tx1"/>
            </a:solidFill>
          </a:endParaRPr>
        </a:p>
      </dgm:t>
    </dgm:pt>
    <dgm:pt modelId="{E0EE7E1C-E86B-4A66-99BF-37C535BFD255}" type="parTrans" cxnId="{3B08AAE4-6137-4C39-9CC7-37ED3B12673F}">
      <dgm:prSet/>
      <dgm:spPr/>
      <dgm:t>
        <a:bodyPr/>
        <a:lstStyle/>
        <a:p>
          <a:endParaRPr lang="en-GB" sz="5400" b="0" i="1">
            <a:solidFill>
              <a:schemeClr val="tx1"/>
            </a:solidFill>
          </a:endParaRPr>
        </a:p>
      </dgm:t>
    </dgm:pt>
    <dgm:pt modelId="{2AA4AAE0-7874-4E9C-AFE2-0B5B8AD664BB}" type="sibTrans" cxnId="{3B08AAE4-6137-4C39-9CC7-37ED3B12673F}">
      <dgm:prSet/>
      <dgm:spPr/>
      <dgm:t>
        <a:bodyPr/>
        <a:lstStyle/>
        <a:p>
          <a:endParaRPr lang="en-GB" sz="5400" b="0" i="1">
            <a:solidFill>
              <a:schemeClr val="tx1"/>
            </a:solidFill>
          </a:endParaRPr>
        </a:p>
      </dgm:t>
    </dgm:pt>
    <dgm:pt modelId="{7589B218-28CD-40C1-B127-0C3198C4C6B2}" type="pres">
      <dgm:prSet presAssocID="{45313F89-4728-405F-9871-A4085C48449C}" presName="linear" presStyleCnt="0">
        <dgm:presLayoutVars>
          <dgm:dir/>
          <dgm:animLvl val="lvl"/>
          <dgm:resizeHandles val="exact"/>
        </dgm:presLayoutVars>
      </dgm:prSet>
      <dgm:spPr/>
    </dgm:pt>
    <dgm:pt modelId="{2481F94E-915D-43EB-A82D-A22944133490}" type="pres">
      <dgm:prSet presAssocID="{C6CDFF62-CD83-40BF-9CEB-81E6827429A4}" presName="parentLin" presStyleCnt="0"/>
      <dgm:spPr/>
    </dgm:pt>
    <dgm:pt modelId="{3E3EB1CE-1F94-451A-8316-F9D609B99276}" type="pres">
      <dgm:prSet presAssocID="{C6CDFF62-CD83-40BF-9CEB-81E6827429A4}" presName="parentLeftMargin" presStyleLbl="node1" presStyleIdx="0" presStyleCnt="3"/>
      <dgm:spPr/>
    </dgm:pt>
    <dgm:pt modelId="{93B37017-64A6-4712-B387-1F59CD1577F2}" type="pres">
      <dgm:prSet presAssocID="{C6CDFF62-CD83-40BF-9CEB-81E6827429A4}" presName="parentText" presStyleLbl="node1" presStyleIdx="0" presStyleCnt="3" custScaleX="142857" custLinFactNeighborX="515" custLinFactNeighborY="2571">
        <dgm:presLayoutVars>
          <dgm:chMax val="0"/>
          <dgm:bulletEnabled val="1"/>
        </dgm:presLayoutVars>
      </dgm:prSet>
      <dgm:spPr/>
    </dgm:pt>
    <dgm:pt modelId="{12E534D6-30BA-43F6-9EF4-CE67DDC037F4}" type="pres">
      <dgm:prSet presAssocID="{C6CDFF62-CD83-40BF-9CEB-81E6827429A4}" presName="negativeSpace" presStyleCnt="0"/>
      <dgm:spPr/>
    </dgm:pt>
    <dgm:pt modelId="{28D072C2-D7F0-44A8-B0BA-9FBA74D082AA}" type="pres">
      <dgm:prSet presAssocID="{C6CDFF62-CD83-40BF-9CEB-81E6827429A4}" presName="childText" presStyleLbl="conFgAcc1" presStyleIdx="0" presStyleCnt="3">
        <dgm:presLayoutVars>
          <dgm:bulletEnabled val="1"/>
        </dgm:presLayoutVars>
      </dgm:prSet>
      <dgm:spPr/>
    </dgm:pt>
    <dgm:pt modelId="{BE5CA824-F991-4A11-BD8E-2A745ED5CF34}" type="pres">
      <dgm:prSet presAssocID="{8CE2C2E5-5A3A-4682-B64C-26876AFD35A4}" presName="spaceBetweenRectangles" presStyleCnt="0"/>
      <dgm:spPr/>
    </dgm:pt>
    <dgm:pt modelId="{43755B76-C819-4D9B-8056-A32C41CC0C2A}" type="pres">
      <dgm:prSet presAssocID="{C8B1C101-A4E2-484A-9CB3-B3054EBFE645}" presName="parentLin" presStyleCnt="0"/>
      <dgm:spPr/>
    </dgm:pt>
    <dgm:pt modelId="{AECFA012-A19C-4F87-85E2-093574E18B01}" type="pres">
      <dgm:prSet presAssocID="{C8B1C101-A4E2-484A-9CB3-B3054EBFE645}" presName="parentLeftMargin" presStyleLbl="node1" presStyleIdx="0" presStyleCnt="3"/>
      <dgm:spPr/>
    </dgm:pt>
    <dgm:pt modelId="{21199CF3-2D76-42A6-A5EA-2ABF1A964FBE}" type="pres">
      <dgm:prSet presAssocID="{C8B1C101-A4E2-484A-9CB3-B3054EBFE645}" presName="parentText" presStyleLbl="node1" presStyleIdx="1" presStyleCnt="3" custScaleX="142352" custLinFactNeighborX="-7000" custLinFactNeighborY="-13811">
        <dgm:presLayoutVars>
          <dgm:chMax val="0"/>
          <dgm:bulletEnabled val="1"/>
        </dgm:presLayoutVars>
      </dgm:prSet>
      <dgm:spPr/>
    </dgm:pt>
    <dgm:pt modelId="{CF26F2D4-4FC8-45BD-B6CD-2B84A07AEC2E}" type="pres">
      <dgm:prSet presAssocID="{C8B1C101-A4E2-484A-9CB3-B3054EBFE645}" presName="negativeSpace" presStyleCnt="0"/>
      <dgm:spPr/>
    </dgm:pt>
    <dgm:pt modelId="{A5C42EB8-9EC3-4182-9686-E8AA69FAE244}" type="pres">
      <dgm:prSet presAssocID="{C8B1C101-A4E2-484A-9CB3-B3054EBFE645}" presName="childText" presStyleLbl="conFgAcc1" presStyleIdx="1" presStyleCnt="3">
        <dgm:presLayoutVars>
          <dgm:bulletEnabled val="1"/>
        </dgm:presLayoutVars>
      </dgm:prSet>
      <dgm:spPr/>
    </dgm:pt>
    <dgm:pt modelId="{A8F93C63-A022-445B-A14D-8DDA5B8CC2FE}" type="pres">
      <dgm:prSet presAssocID="{5227C28A-9B5F-4368-8066-F8B92132752C}" presName="spaceBetweenRectangles" presStyleCnt="0"/>
      <dgm:spPr/>
    </dgm:pt>
    <dgm:pt modelId="{3E2DBED1-866A-4E7B-A2A4-15119E30B722}" type="pres">
      <dgm:prSet presAssocID="{08DE5E7D-56F3-463B-AC78-62076D1BDECD}" presName="parentLin" presStyleCnt="0"/>
      <dgm:spPr/>
    </dgm:pt>
    <dgm:pt modelId="{05715642-951B-4771-AF3F-F8E0D6DE73AA}" type="pres">
      <dgm:prSet presAssocID="{08DE5E7D-56F3-463B-AC78-62076D1BDECD}" presName="parentLeftMargin" presStyleLbl="node1" presStyleIdx="1" presStyleCnt="3"/>
      <dgm:spPr/>
    </dgm:pt>
    <dgm:pt modelId="{696895C3-0421-4003-B7FC-1916098BFE2C}" type="pres">
      <dgm:prSet presAssocID="{08DE5E7D-56F3-463B-AC78-62076D1BDECD}" presName="parentText" presStyleLbl="node1" presStyleIdx="2" presStyleCnt="3" custScaleX="139278">
        <dgm:presLayoutVars>
          <dgm:chMax val="0"/>
          <dgm:bulletEnabled val="1"/>
        </dgm:presLayoutVars>
      </dgm:prSet>
      <dgm:spPr/>
    </dgm:pt>
    <dgm:pt modelId="{5CCA509B-FE7C-41AB-8B15-BF35E9060301}" type="pres">
      <dgm:prSet presAssocID="{08DE5E7D-56F3-463B-AC78-62076D1BDECD}" presName="negativeSpace" presStyleCnt="0"/>
      <dgm:spPr/>
    </dgm:pt>
    <dgm:pt modelId="{B1A4E865-13CF-49FF-B159-1CA38F3DD0B0}" type="pres">
      <dgm:prSet presAssocID="{08DE5E7D-56F3-463B-AC78-62076D1BDEC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3EF840B-EE26-4A2B-882F-2003B33506CE}" type="presOf" srcId="{C6CDFF62-CD83-40BF-9CEB-81E6827429A4}" destId="{93B37017-64A6-4712-B387-1F59CD1577F2}" srcOrd="1" destOrd="0" presId="urn:microsoft.com/office/officeart/2005/8/layout/list1"/>
    <dgm:cxn modelId="{4856ED41-17AF-47A1-AAA7-A8E3E1781AF9}" type="presOf" srcId="{C8B1C101-A4E2-484A-9CB3-B3054EBFE645}" destId="{AECFA012-A19C-4F87-85E2-093574E18B01}" srcOrd="0" destOrd="0" presId="urn:microsoft.com/office/officeart/2005/8/layout/list1"/>
    <dgm:cxn modelId="{14592182-5715-4AC6-8E1C-0A05D828C21B}" type="presOf" srcId="{C8B1C101-A4E2-484A-9CB3-B3054EBFE645}" destId="{21199CF3-2D76-42A6-A5EA-2ABF1A964FBE}" srcOrd="1" destOrd="0" presId="urn:microsoft.com/office/officeart/2005/8/layout/list1"/>
    <dgm:cxn modelId="{056DD884-6A1F-4910-ABA3-590624931FBD}" srcId="{45313F89-4728-405F-9871-A4085C48449C}" destId="{C8B1C101-A4E2-484A-9CB3-B3054EBFE645}" srcOrd="1" destOrd="0" parTransId="{A2A7CDE0-3BC5-4327-B204-B8A2C56CB2AF}" sibTransId="{5227C28A-9B5F-4368-8066-F8B92132752C}"/>
    <dgm:cxn modelId="{9052FF89-9683-40F8-AD16-F7B4832CDF2A}" type="presOf" srcId="{08DE5E7D-56F3-463B-AC78-62076D1BDECD}" destId="{05715642-951B-4771-AF3F-F8E0D6DE73AA}" srcOrd="0" destOrd="0" presId="urn:microsoft.com/office/officeart/2005/8/layout/list1"/>
    <dgm:cxn modelId="{49E05B97-9B9C-48DF-BB34-9A391F131577}" type="presOf" srcId="{08DE5E7D-56F3-463B-AC78-62076D1BDECD}" destId="{696895C3-0421-4003-B7FC-1916098BFE2C}" srcOrd="1" destOrd="0" presId="urn:microsoft.com/office/officeart/2005/8/layout/list1"/>
    <dgm:cxn modelId="{8E974BAF-2138-4F4E-BB5F-53801C4AE378}" srcId="{45313F89-4728-405F-9871-A4085C48449C}" destId="{C6CDFF62-CD83-40BF-9CEB-81E6827429A4}" srcOrd="0" destOrd="0" parTransId="{A4A80150-8EEB-4009-90E8-8D9E42737CD6}" sibTransId="{8CE2C2E5-5A3A-4682-B64C-26876AFD35A4}"/>
    <dgm:cxn modelId="{9BE4DDCF-18BB-49DF-BCA4-E3117476A06F}" type="presOf" srcId="{45313F89-4728-405F-9871-A4085C48449C}" destId="{7589B218-28CD-40C1-B127-0C3198C4C6B2}" srcOrd="0" destOrd="0" presId="urn:microsoft.com/office/officeart/2005/8/layout/list1"/>
    <dgm:cxn modelId="{A47078DC-15BA-48DB-A996-E55AFA6A4565}" type="presOf" srcId="{C6CDFF62-CD83-40BF-9CEB-81E6827429A4}" destId="{3E3EB1CE-1F94-451A-8316-F9D609B99276}" srcOrd="0" destOrd="0" presId="urn:microsoft.com/office/officeart/2005/8/layout/list1"/>
    <dgm:cxn modelId="{3B08AAE4-6137-4C39-9CC7-37ED3B12673F}" srcId="{45313F89-4728-405F-9871-A4085C48449C}" destId="{08DE5E7D-56F3-463B-AC78-62076D1BDECD}" srcOrd="2" destOrd="0" parTransId="{E0EE7E1C-E86B-4A66-99BF-37C535BFD255}" sibTransId="{2AA4AAE0-7874-4E9C-AFE2-0B5B8AD664BB}"/>
    <dgm:cxn modelId="{A2E1952C-5F44-4400-BA9C-9EDAEA770C30}" type="presParOf" srcId="{7589B218-28CD-40C1-B127-0C3198C4C6B2}" destId="{2481F94E-915D-43EB-A82D-A22944133490}" srcOrd="0" destOrd="0" presId="urn:microsoft.com/office/officeart/2005/8/layout/list1"/>
    <dgm:cxn modelId="{5202678F-9CFA-4EBD-8D93-A20662FCBD57}" type="presParOf" srcId="{2481F94E-915D-43EB-A82D-A22944133490}" destId="{3E3EB1CE-1F94-451A-8316-F9D609B99276}" srcOrd="0" destOrd="0" presId="urn:microsoft.com/office/officeart/2005/8/layout/list1"/>
    <dgm:cxn modelId="{E78327EB-2F79-4F9C-90AD-532A61952307}" type="presParOf" srcId="{2481F94E-915D-43EB-A82D-A22944133490}" destId="{93B37017-64A6-4712-B387-1F59CD1577F2}" srcOrd="1" destOrd="0" presId="urn:microsoft.com/office/officeart/2005/8/layout/list1"/>
    <dgm:cxn modelId="{16498A01-940B-44C5-AC45-264E1B118D13}" type="presParOf" srcId="{7589B218-28CD-40C1-B127-0C3198C4C6B2}" destId="{12E534D6-30BA-43F6-9EF4-CE67DDC037F4}" srcOrd="1" destOrd="0" presId="urn:microsoft.com/office/officeart/2005/8/layout/list1"/>
    <dgm:cxn modelId="{6CA2C332-A94F-4E84-A30C-5F0689C9CD79}" type="presParOf" srcId="{7589B218-28CD-40C1-B127-0C3198C4C6B2}" destId="{28D072C2-D7F0-44A8-B0BA-9FBA74D082AA}" srcOrd="2" destOrd="0" presId="urn:microsoft.com/office/officeart/2005/8/layout/list1"/>
    <dgm:cxn modelId="{42F2A1C3-5255-448E-9A9E-C19624876961}" type="presParOf" srcId="{7589B218-28CD-40C1-B127-0C3198C4C6B2}" destId="{BE5CA824-F991-4A11-BD8E-2A745ED5CF34}" srcOrd="3" destOrd="0" presId="urn:microsoft.com/office/officeart/2005/8/layout/list1"/>
    <dgm:cxn modelId="{454B3CD4-36B6-4B6A-8A66-E56B5E3ED89C}" type="presParOf" srcId="{7589B218-28CD-40C1-B127-0C3198C4C6B2}" destId="{43755B76-C819-4D9B-8056-A32C41CC0C2A}" srcOrd="4" destOrd="0" presId="urn:microsoft.com/office/officeart/2005/8/layout/list1"/>
    <dgm:cxn modelId="{52547002-572A-45B5-8704-613150CBEE6B}" type="presParOf" srcId="{43755B76-C819-4D9B-8056-A32C41CC0C2A}" destId="{AECFA012-A19C-4F87-85E2-093574E18B01}" srcOrd="0" destOrd="0" presId="urn:microsoft.com/office/officeart/2005/8/layout/list1"/>
    <dgm:cxn modelId="{6452531E-7B4C-4D23-B0F1-34BF62138C00}" type="presParOf" srcId="{43755B76-C819-4D9B-8056-A32C41CC0C2A}" destId="{21199CF3-2D76-42A6-A5EA-2ABF1A964FBE}" srcOrd="1" destOrd="0" presId="urn:microsoft.com/office/officeart/2005/8/layout/list1"/>
    <dgm:cxn modelId="{5744BBE2-174A-4DBF-BA0E-27F2BF18F97E}" type="presParOf" srcId="{7589B218-28CD-40C1-B127-0C3198C4C6B2}" destId="{CF26F2D4-4FC8-45BD-B6CD-2B84A07AEC2E}" srcOrd="5" destOrd="0" presId="urn:microsoft.com/office/officeart/2005/8/layout/list1"/>
    <dgm:cxn modelId="{8A92FCA5-AFCD-488F-88EB-09D4C5334DB4}" type="presParOf" srcId="{7589B218-28CD-40C1-B127-0C3198C4C6B2}" destId="{A5C42EB8-9EC3-4182-9686-E8AA69FAE244}" srcOrd="6" destOrd="0" presId="urn:microsoft.com/office/officeart/2005/8/layout/list1"/>
    <dgm:cxn modelId="{D70FE5A6-3F4A-423C-962C-96567ECB3198}" type="presParOf" srcId="{7589B218-28CD-40C1-B127-0C3198C4C6B2}" destId="{A8F93C63-A022-445B-A14D-8DDA5B8CC2FE}" srcOrd="7" destOrd="0" presId="urn:microsoft.com/office/officeart/2005/8/layout/list1"/>
    <dgm:cxn modelId="{E3C76F62-F9F8-4C48-974A-0BDC52CD631D}" type="presParOf" srcId="{7589B218-28CD-40C1-B127-0C3198C4C6B2}" destId="{3E2DBED1-866A-4E7B-A2A4-15119E30B722}" srcOrd="8" destOrd="0" presId="urn:microsoft.com/office/officeart/2005/8/layout/list1"/>
    <dgm:cxn modelId="{4D946508-C01B-42C0-8154-C72C5D02D241}" type="presParOf" srcId="{3E2DBED1-866A-4E7B-A2A4-15119E30B722}" destId="{05715642-951B-4771-AF3F-F8E0D6DE73AA}" srcOrd="0" destOrd="0" presId="urn:microsoft.com/office/officeart/2005/8/layout/list1"/>
    <dgm:cxn modelId="{70C0D8B4-2B20-4ABA-B1D2-5EA1F144D11E}" type="presParOf" srcId="{3E2DBED1-866A-4E7B-A2A4-15119E30B722}" destId="{696895C3-0421-4003-B7FC-1916098BFE2C}" srcOrd="1" destOrd="0" presId="urn:microsoft.com/office/officeart/2005/8/layout/list1"/>
    <dgm:cxn modelId="{AFD86AEF-B18C-47A9-8092-9636F552E691}" type="presParOf" srcId="{7589B218-28CD-40C1-B127-0C3198C4C6B2}" destId="{5CCA509B-FE7C-41AB-8B15-BF35E9060301}" srcOrd="9" destOrd="0" presId="urn:microsoft.com/office/officeart/2005/8/layout/list1"/>
    <dgm:cxn modelId="{6384387B-7123-45B1-9DEE-AA1B82DF6840}" type="presParOf" srcId="{7589B218-28CD-40C1-B127-0C3198C4C6B2}" destId="{B1A4E865-13CF-49FF-B159-1CA38F3DD0B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5A59A-7C07-7F41-B26D-63AA323C1E6F}">
      <dsp:nvSpPr>
        <dsp:cNvPr id="0" name=""/>
        <dsp:cNvSpPr/>
      </dsp:nvSpPr>
      <dsp:spPr>
        <a:xfrm>
          <a:off x="1807343" y="1558423"/>
          <a:ext cx="1904740" cy="1904740"/>
        </a:xfrm>
        <a:prstGeom prst="gear9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marL="0" lvl="0" indent="0" algn="ct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0" b="1" kern="1200" dirty="0">
            <a:solidFill>
              <a:schemeClr val="tx1"/>
            </a:solidFill>
          </a:endParaRPr>
        </a:p>
      </dsp:txBody>
      <dsp:txXfrm>
        <a:off x="2190280" y="2004599"/>
        <a:ext cx="1138866" cy="979076"/>
      </dsp:txXfrm>
    </dsp:sp>
    <dsp:sp modelId="{31A008BE-DBEC-164D-A08A-F73620F73B81}">
      <dsp:nvSpPr>
        <dsp:cNvPr id="0" name=""/>
        <dsp:cNvSpPr/>
      </dsp:nvSpPr>
      <dsp:spPr>
        <a:xfrm>
          <a:off x="604580" y="980123"/>
          <a:ext cx="1559462" cy="1456011"/>
        </a:xfrm>
        <a:prstGeom prst="gear6">
          <a:avLst/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endParaRPr lang="en-US" sz="6000" b="1" kern="1200" dirty="0">
            <a:solidFill>
              <a:schemeClr val="tx1"/>
            </a:solidFill>
          </a:endParaRPr>
        </a:p>
      </dsp:txBody>
      <dsp:txXfrm>
        <a:off x="986173" y="1348894"/>
        <a:ext cx="796276" cy="718469"/>
      </dsp:txXfrm>
    </dsp:sp>
    <dsp:sp modelId="{7EA85781-34D8-DD4D-A6DA-AF963DF6543E}">
      <dsp:nvSpPr>
        <dsp:cNvPr id="0" name=""/>
        <dsp:cNvSpPr/>
      </dsp:nvSpPr>
      <dsp:spPr>
        <a:xfrm rot="20700000">
          <a:off x="1597394" y="252795"/>
          <a:ext cx="1112531" cy="1156727"/>
        </a:xfrm>
        <a:prstGeom prst="gear6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endParaRPr lang="en-US" sz="6000" b="1" kern="1200" dirty="0">
            <a:solidFill>
              <a:schemeClr val="tx1"/>
            </a:solidFill>
          </a:endParaRPr>
        </a:p>
      </dsp:txBody>
      <dsp:txXfrm rot="-20700000">
        <a:off x="1838783" y="509121"/>
        <a:ext cx="629752" cy="644076"/>
      </dsp:txXfrm>
    </dsp:sp>
    <dsp:sp modelId="{E354A637-447B-CB47-9980-373165EC1ABA}">
      <dsp:nvSpPr>
        <dsp:cNvPr id="0" name=""/>
        <dsp:cNvSpPr/>
      </dsp:nvSpPr>
      <dsp:spPr>
        <a:xfrm>
          <a:off x="1653020" y="1275445"/>
          <a:ext cx="2438067" cy="2438067"/>
        </a:xfrm>
        <a:prstGeom prst="circularArrow">
          <a:avLst>
            <a:gd name="adj1" fmla="val 4688"/>
            <a:gd name="adj2" fmla="val 299029"/>
            <a:gd name="adj3" fmla="val 2495890"/>
            <a:gd name="adj4" fmla="val 15905667"/>
            <a:gd name="adj5" fmla="val 5469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B03B39-9BB8-A949-8435-86F1C1F48FC6}">
      <dsp:nvSpPr>
        <dsp:cNvPr id="0" name=""/>
        <dsp:cNvSpPr/>
      </dsp:nvSpPr>
      <dsp:spPr>
        <a:xfrm>
          <a:off x="453803" y="804843"/>
          <a:ext cx="1771408" cy="177140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D26C85-DCD9-6846-BC78-2BFF80704166}">
      <dsp:nvSpPr>
        <dsp:cNvPr id="0" name=""/>
        <dsp:cNvSpPr/>
      </dsp:nvSpPr>
      <dsp:spPr>
        <a:xfrm>
          <a:off x="1161069" y="-141636"/>
          <a:ext cx="1909934" cy="1909934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072C2-D7F0-44A8-B0BA-9FBA74D082AA}">
      <dsp:nvSpPr>
        <dsp:cNvPr id="0" name=""/>
        <dsp:cNvSpPr/>
      </dsp:nvSpPr>
      <dsp:spPr>
        <a:xfrm>
          <a:off x="0" y="442758"/>
          <a:ext cx="7360037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3B37017-64A6-4712-B387-1F59CD1577F2}">
      <dsp:nvSpPr>
        <dsp:cNvPr id="0" name=""/>
        <dsp:cNvSpPr/>
      </dsp:nvSpPr>
      <dsp:spPr>
        <a:xfrm>
          <a:off x="352196" y="50729"/>
          <a:ext cx="7007840" cy="82656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734" tIns="0" rIns="194734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Identified parameters of SNF that can impact the emission of radioxenon during its reprocessing</a:t>
          </a:r>
          <a:endParaRPr lang="en-GB" sz="1800" b="0" i="1" kern="1200" dirty="0">
            <a:solidFill>
              <a:schemeClr val="tx1"/>
            </a:solidFill>
          </a:endParaRPr>
        </a:p>
      </dsp:txBody>
      <dsp:txXfrm>
        <a:off x="392545" y="91078"/>
        <a:ext cx="6927142" cy="745862"/>
      </dsp:txXfrm>
    </dsp:sp>
    <dsp:sp modelId="{A5C42EB8-9EC3-4182-9686-E8AA69FAE244}">
      <dsp:nvSpPr>
        <dsp:cNvPr id="0" name=""/>
        <dsp:cNvSpPr/>
      </dsp:nvSpPr>
      <dsp:spPr>
        <a:xfrm>
          <a:off x="0" y="1712838"/>
          <a:ext cx="7360037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1199CF3-2D76-42A6-A5EA-2ABF1A964FBE}">
      <dsp:nvSpPr>
        <dsp:cNvPr id="0" name=""/>
        <dsp:cNvSpPr/>
      </dsp:nvSpPr>
      <dsp:spPr>
        <a:xfrm>
          <a:off x="326867" y="1185402"/>
          <a:ext cx="7004554" cy="826560"/>
        </a:xfrm>
        <a:prstGeom prst="round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734" tIns="0" rIns="194734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800" b="0" i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Performed approximate calculations of the possible radioxenon release during the SNF reprocessing</a:t>
          </a:r>
          <a:endParaRPr lang="en-GB" sz="1800" b="0" i="1" kern="1200" dirty="0">
            <a:solidFill>
              <a:schemeClr val="tx1"/>
            </a:solidFill>
          </a:endParaRPr>
        </a:p>
      </dsp:txBody>
      <dsp:txXfrm>
        <a:off x="367216" y="1225751"/>
        <a:ext cx="6923856" cy="745862"/>
      </dsp:txXfrm>
    </dsp:sp>
    <dsp:sp modelId="{B1A4E865-13CF-49FF-B159-1CA38F3DD0B0}">
      <dsp:nvSpPr>
        <dsp:cNvPr id="0" name=""/>
        <dsp:cNvSpPr/>
      </dsp:nvSpPr>
      <dsp:spPr>
        <a:xfrm>
          <a:off x="0" y="2982918"/>
          <a:ext cx="7360037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96895C3-0421-4003-B7FC-1916098BFE2C}">
      <dsp:nvSpPr>
        <dsp:cNvPr id="0" name=""/>
        <dsp:cNvSpPr/>
      </dsp:nvSpPr>
      <dsp:spPr>
        <a:xfrm>
          <a:off x="359017" y="2569638"/>
          <a:ext cx="7000452" cy="826560"/>
        </a:xfrm>
        <a:prstGeom prst="roundRect">
          <a:avLst/>
        </a:prstGeom>
        <a:solidFill>
          <a:schemeClr val="accent4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734" tIns="0" rIns="194734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800" b="0" i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Analyzed and discussed the possible impact of radioxenon emission from SNF reprocessing facilities on IMS stations and their products</a:t>
          </a:r>
          <a:endParaRPr lang="en-GB" sz="1800" b="0" i="1" kern="1200" dirty="0">
            <a:solidFill>
              <a:schemeClr val="tx1"/>
            </a:solidFill>
          </a:endParaRPr>
        </a:p>
      </dsp:txBody>
      <dsp:txXfrm>
        <a:off x="399366" y="2609987"/>
        <a:ext cx="6919754" cy="745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13" Type="http://schemas.openxmlformats.org/officeDocument/2006/relationships/diagramData" Target="../diagrams/data2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12" Type="http://schemas.openxmlformats.org/officeDocument/2006/relationships/image" Target="../media/image8.svg"/><Relationship Id="rId17" Type="http://schemas.microsoft.com/office/2007/relationships/diagramDrawing" Target="../diagrams/drawing2.xml"/><Relationship Id="rId2" Type="http://schemas.openxmlformats.org/officeDocument/2006/relationships/diagramData" Target="../diagrams/data1.xml"/><Relationship Id="rId16" Type="http://schemas.openxmlformats.org/officeDocument/2006/relationships/diagramColors" Target="../diagrams/colors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openxmlformats.org/officeDocument/2006/relationships/image" Target="../media/image7.png"/><Relationship Id="rId5" Type="http://schemas.openxmlformats.org/officeDocument/2006/relationships/diagramColors" Target="../diagrams/colors1.xml"/><Relationship Id="rId15" Type="http://schemas.openxmlformats.org/officeDocument/2006/relationships/diagramQuickStyle" Target="../diagrams/quickStyle2.xml"/><Relationship Id="rId10" Type="http://schemas.openxmlformats.org/officeDocument/2006/relationships/image" Target="../media/image6.sv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png"/><Relationship Id="rId1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P2.4-416</a:t>
            </a:r>
            <a:endParaRPr lang="en-AT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26169"/>
            <a:ext cx="85473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Possible Impact of Radioxenon Emission from Spent Nuclear Fuel Reprocessing Plants on International Monitoring System Observations</a:t>
            </a:r>
            <a:endParaRPr lang="en-AT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Tatiana Boitsova, Martin B. Kalinowski, Carla Pires 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Comprehensive Nuclear-Test-ban Treaty Organization, IDC, OSI</a:t>
            </a:r>
            <a:endParaRPr lang="en-AT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0EA142-59AE-AE29-ED7C-705B7DD845B3}"/>
              </a:ext>
            </a:extLst>
          </p:cNvPr>
          <p:cNvSpPr txBox="1"/>
          <p:nvPr/>
        </p:nvSpPr>
        <p:spPr>
          <a:xfrm>
            <a:off x="390617" y="6106572"/>
            <a:ext cx="1144331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 you want to learn more about this, come see our e-poster during session 3 on 22.06.2023 or access it online on the SnT2023 Conference platform!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6E63BA9-B018-C9FB-6AD2-5E447DE02B3A}"/>
              </a:ext>
            </a:extLst>
          </p:cNvPr>
          <p:cNvGrpSpPr/>
          <p:nvPr/>
        </p:nvGrpSpPr>
        <p:grpSpPr>
          <a:xfrm>
            <a:off x="182533" y="2226805"/>
            <a:ext cx="3961004" cy="3463164"/>
            <a:chOff x="-94398" y="2065037"/>
            <a:chExt cx="4311343" cy="4041531"/>
          </a:xfrm>
        </p:grpSpPr>
        <p:graphicFrame>
          <p:nvGraphicFramePr>
            <p:cNvPr id="7" name="Diagram 6">
              <a:extLst>
                <a:ext uri="{FF2B5EF4-FFF2-40B4-BE49-F238E27FC236}">
                  <a16:creationId xmlns:a16="http://schemas.microsoft.com/office/drawing/2014/main" id="{973EBAFE-E0E8-2617-0917-8C1CC70B08E9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819142668"/>
                </p:ext>
              </p:extLst>
            </p:nvPr>
          </p:nvGraphicFramePr>
          <p:xfrm>
            <a:off x="-94398" y="2065037"/>
            <a:ext cx="4311343" cy="404153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pic>
          <p:nvPicPr>
            <p:cNvPr id="11" name="Graphic 10" descr="Bar graph with upward trend with solid fill">
              <a:extLst>
                <a:ext uri="{FF2B5EF4-FFF2-40B4-BE49-F238E27FC236}">
                  <a16:creationId xmlns:a16="http://schemas.microsoft.com/office/drawing/2014/main" id="{5EF56A8A-C8DC-A2EE-7E3D-51DA7C44D0D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909467" y="2668016"/>
              <a:ext cx="702201" cy="702201"/>
            </a:xfrm>
            <a:prstGeom prst="rect">
              <a:avLst/>
            </a:prstGeom>
          </p:spPr>
        </p:pic>
        <p:pic>
          <p:nvPicPr>
            <p:cNvPr id="12" name="Graphic 11" descr="Abacus with solid fill">
              <a:extLst>
                <a:ext uri="{FF2B5EF4-FFF2-40B4-BE49-F238E27FC236}">
                  <a16:creationId xmlns:a16="http://schemas.microsoft.com/office/drawing/2014/main" id="{0A0D8037-4B36-7097-F3ED-BC83FAAE8F2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007364" y="3595855"/>
              <a:ext cx="825453" cy="825453"/>
            </a:xfrm>
            <a:prstGeom prst="rect">
              <a:avLst/>
            </a:prstGeom>
          </p:spPr>
        </p:pic>
        <p:pic>
          <p:nvPicPr>
            <p:cNvPr id="13" name="Graphic 12" descr="Atom with solid fill">
              <a:extLst>
                <a:ext uri="{FF2B5EF4-FFF2-40B4-BE49-F238E27FC236}">
                  <a16:creationId xmlns:a16="http://schemas.microsoft.com/office/drawing/2014/main" id="{D972286A-65B5-53C8-654B-3FFD3225D8B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2287079" y="4332813"/>
              <a:ext cx="1294998" cy="1294998"/>
            </a:xfrm>
            <a:prstGeom prst="rect">
              <a:avLst/>
            </a:prstGeom>
          </p:spPr>
        </p:pic>
      </p:grp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EB6FE3A0-1A03-0749-64DA-BEC32463C9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61475829"/>
              </p:ext>
            </p:extLst>
          </p:nvPr>
        </p:nvGraphicFramePr>
        <p:xfrm>
          <a:off x="4550410" y="2226805"/>
          <a:ext cx="7360037" cy="3717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D1DFD122-10C6-27DE-F203-38693846C71A}"/>
              </a:ext>
            </a:extLst>
          </p:cNvPr>
          <p:cNvSpPr txBox="1"/>
          <p:nvPr/>
        </p:nvSpPr>
        <p:spPr>
          <a:xfrm>
            <a:off x="267952" y="1236091"/>
            <a:ext cx="116886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The main goal of this work was to identify the possible impact of radioxenon emissions from the spent nuclear fuel (SNF) reprocessing facilities on the  IMS station and their observation.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2903</TotalTime>
  <Words>142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BOITSOVA Tatiana</cp:lastModifiedBy>
  <cp:revision>26</cp:revision>
  <dcterms:created xsi:type="dcterms:W3CDTF">2023-04-18T13:25:54Z</dcterms:created>
  <dcterms:modified xsi:type="dcterms:W3CDTF">2023-06-10T16:44:25Z</dcterms:modified>
</cp:coreProperties>
</file>