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3952" autoAdjust="0"/>
  </p:normalViewPr>
  <p:slideViewPr>
    <p:cSldViewPr snapToGrid="0">
      <p:cViewPr varScale="1">
        <p:scale>
          <a:sx n="79" d="100"/>
          <a:sy n="79" d="100"/>
        </p:scale>
        <p:origin x="95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3834-1E44-4E05-AF6E-7461F0F81766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47FE-E665-4D41-807F-516DA6FDE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8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E47FE-E665-4D41-807F-516DA6FDE9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9975"/>
            <a:ext cx="12192000" cy="41309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4995460" y="1349372"/>
            <a:ext cx="3742114" cy="2305353"/>
            <a:chOff x="5533332" y="3719938"/>
            <a:chExt cx="3742114" cy="2305353"/>
          </a:xfrm>
        </p:grpSpPr>
        <p:sp>
          <p:nvSpPr>
            <p:cNvPr id="156" name="Cloud 155"/>
            <p:cNvSpPr/>
            <p:nvPr/>
          </p:nvSpPr>
          <p:spPr>
            <a:xfrm rot="10952257">
              <a:off x="5651811" y="3719938"/>
              <a:ext cx="3578658" cy="2261939"/>
            </a:xfrm>
            <a:prstGeom prst="cloud">
              <a:avLst/>
            </a:prstGeom>
            <a:solidFill>
              <a:schemeClr val="bg2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533332" y="4966988"/>
              <a:ext cx="3742114" cy="105830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5677254" y="4942035"/>
              <a:ext cx="35414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P2.4-654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 wet deposition to improve test-ban monitoring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B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Stijn Van Leuven</a:t>
            </a:r>
            <a:r>
              <a:rPr lang="nl-B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  <a:r>
              <a:rPr lang="nl-B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Pieter De Meutter</a:t>
            </a:r>
            <a:r>
              <a:rPr lang="nl-B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nl-B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Johan Camps</a:t>
            </a:r>
            <a:r>
              <a:rPr lang="nl-B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B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Piet Termonia</a:t>
            </a:r>
            <a:r>
              <a:rPr lang="nl-B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nl-B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Andy Delcloo</a:t>
            </a:r>
            <a:r>
              <a:rPr lang="nl-B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endParaRPr lang="en-AT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SCK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CEN, 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 Meteorological Institute of Belgium, 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 University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82" y="2344231"/>
            <a:ext cx="4280724" cy="3878174"/>
            <a:chOff x="957799" y="1554245"/>
            <a:chExt cx="5628676" cy="5099368"/>
          </a:xfrm>
        </p:grpSpPr>
        <p:sp>
          <p:nvSpPr>
            <p:cNvPr id="10" name="Rectangle 9"/>
            <p:cNvSpPr/>
            <p:nvPr/>
          </p:nvSpPr>
          <p:spPr>
            <a:xfrm rot="5400000">
              <a:off x="2563843" y="3119909"/>
              <a:ext cx="2286192" cy="1730123"/>
            </a:xfrm>
            <a:prstGeom prst="rect">
              <a:avLst/>
            </a:prstGeom>
            <a:solidFill>
              <a:schemeClr val="accent2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elay 8"/>
            <p:cNvSpPr/>
            <p:nvPr/>
          </p:nvSpPr>
          <p:spPr>
            <a:xfrm flipH="1">
              <a:off x="3948826" y="2633107"/>
              <a:ext cx="2006418" cy="2802026"/>
            </a:xfrm>
            <a:prstGeom prst="flowChartDelay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3495275" y="3324494"/>
              <a:ext cx="4861449" cy="132095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elay 6"/>
            <p:cNvSpPr/>
            <p:nvPr/>
          </p:nvSpPr>
          <p:spPr>
            <a:xfrm>
              <a:off x="1323776" y="2601575"/>
              <a:ext cx="2006418" cy="2802026"/>
            </a:xfrm>
            <a:prstGeom prst="flowChartDelay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-812450" y="3562413"/>
              <a:ext cx="4861449" cy="132095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 rot="10952257">
              <a:off x="1917610" y="4619152"/>
              <a:ext cx="3578658" cy="1624869"/>
            </a:xfrm>
            <a:prstGeom prst="cloud">
              <a:avLst/>
            </a:prstGeom>
            <a:solidFill>
              <a:schemeClr val="accent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635" y="5271861"/>
              <a:ext cx="4861449" cy="12314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3077494" y="3376439"/>
              <a:ext cx="415941" cy="1953021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flipH="1">
              <a:off x="3758537" y="3338190"/>
              <a:ext cx="415941" cy="1953021"/>
            </a:xfrm>
            <a:prstGeom prst="arc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Cloud 1"/>
            <p:cNvSpPr/>
            <p:nvPr/>
          </p:nvSpPr>
          <p:spPr>
            <a:xfrm>
              <a:off x="1850181" y="1954559"/>
              <a:ext cx="3578658" cy="1624869"/>
            </a:xfrm>
            <a:prstGeom prst="cloud">
              <a:avLst/>
            </a:prstGeom>
            <a:solidFill>
              <a:schemeClr val="accent2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rot="18263845">
              <a:off x="2684445" y="2418643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19152517">
              <a:off x="2983458" y="2475689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20285002">
              <a:off x="4058766" y="2361746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>
              <a:off x="2927182" y="3869398"/>
              <a:ext cx="1401204" cy="364697"/>
            </a:xfrm>
            <a:prstGeom prst="arc">
              <a:avLst>
                <a:gd name="adj1" fmla="val 9219153"/>
                <a:gd name="adj2" fmla="val 1736643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5144210"/>
            <a:ext cx="12192000" cy="1713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9160" y="2755441"/>
            <a:ext cx="1572126" cy="904775"/>
          </a:xfrm>
          <a:prstGeom prst="rect">
            <a:avLst/>
          </a:prstGeom>
        </p:spPr>
      </p:pic>
      <p:grpSp>
        <p:nvGrpSpPr>
          <p:cNvPr id="100" name="Group 99"/>
          <p:cNvGrpSpPr/>
          <p:nvPr/>
        </p:nvGrpSpPr>
        <p:grpSpPr>
          <a:xfrm>
            <a:off x="4543753" y="1456378"/>
            <a:ext cx="563373" cy="563373"/>
            <a:chOff x="7931027" y="17596980"/>
            <a:chExt cx="2777067" cy="2777068"/>
          </a:xfrm>
        </p:grpSpPr>
        <p:sp>
          <p:nvSpPr>
            <p:cNvPr id="101" name="Oval 100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Oval 101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Oval 102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393428" y="1707293"/>
            <a:ext cx="563373" cy="563373"/>
            <a:chOff x="7931027" y="17596980"/>
            <a:chExt cx="2777067" cy="2777068"/>
          </a:xfrm>
        </p:grpSpPr>
        <p:sp>
          <p:nvSpPr>
            <p:cNvPr id="116" name="Oval 115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Oval 116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Oval 117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8572227" y="2598106"/>
            <a:ext cx="563373" cy="563373"/>
            <a:chOff x="7931027" y="17596980"/>
            <a:chExt cx="2777067" cy="2777068"/>
          </a:xfrm>
        </p:grpSpPr>
        <p:sp>
          <p:nvSpPr>
            <p:cNvPr id="121" name="Oval 120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Oval 121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Oval 122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400800" y="2231921"/>
            <a:ext cx="563373" cy="563373"/>
            <a:chOff x="7931027" y="17596980"/>
            <a:chExt cx="2777067" cy="2777068"/>
          </a:xfrm>
        </p:grpSpPr>
        <p:sp>
          <p:nvSpPr>
            <p:cNvPr id="126" name="Oval 125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7" name="Oval 126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8" name="Oval 127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78072" y="1545649"/>
            <a:ext cx="563373" cy="563373"/>
            <a:chOff x="7931027" y="17596980"/>
            <a:chExt cx="2777067" cy="2777068"/>
          </a:xfrm>
        </p:grpSpPr>
        <p:sp>
          <p:nvSpPr>
            <p:cNvPr id="137" name="Oval 136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Oval 13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Oval 138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3" name="Oval 61"/>
          <p:cNvSpPr/>
          <p:nvPr/>
        </p:nvSpPr>
        <p:spPr>
          <a:xfrm>
            <a:off x="5723434" y="2765714"/>
            <a:ext cx="309753" cy="449824"/>
          </a:xfrm>
          <a:custGeom>
            <a:avLst/>
            <a:gdLst>
              <a:gd name="connsiteX0" fmla="*/ 0 w 1625600"/>
              <a:gd name="connsiteY0" fmla="*/ 812800 h 1625600"/>
              <a:gd name="connsiteX1" fmla="*/ 812800 w 1625600"/>
              <a:gd name="connsiteY1" fmla="*/ 0 h 1625600"/>
              <a:gd name="connsiteX2" fmla="*/ 1625600 w 1625600"/>
              <a:gd name="connsiteY2" fmla="*/ 812800 h 1625600"/>
              <a:gd name="connsiteX3" fmla="*/ 812800 w 1625600"/>
              <a:gd name="connsiteY3" fmla="*/ 1625600 h 1625600"/>
              <a:gd name="connsiteX4" fmla="*/ 0 w 1625600"/>
              <a:gd name="connsiteY4" fmla="*/ 812800 h 1625600"/>
              <a:gd name="connsiteX0" fmla="*/ 123 w 1625723"/>
              <a:gd name="connsiteY0" fmla="*/ 1543050 h 2355850"/>
              <a:gd name="connsiteX1" fmla="*/ 768473 w 1625723"/>
              <a:gd name="connsiteY1" fmla="*/ 0 h 2355850"/>
              <a:gd name="connsiteX2" fmla="*/ 1625723 w 1625723"/>
              <a:gd name="connsiteY2" fmla="*/ 1543050 h 2355850"/>
              <a:gd name="connsiteX3" fmla="*/ 812923 w 1625723"/>
              <a:gd name="connsiteY3" fmla="*/ 2355850 h 2355850"/>
              <a:gd name="connsiteX4" fmla="*/ 123 w 1625723"/>
              <a:gd name="connsiteY4" fmla="*/ 1543050 h 2355850"/>
              <a:gd name="connsiteX0" fmla="*/ 57 w 1625657"/>
              <a:gd name="connsiteY0" fmla="*/ 1545561 h 2358361"/>
              <a:gd name="connsiteX1" fmla="*/ 768407 w 1625657"/>
              <a:gd name="connsiteY1" fmla="*/ 2511 h 2358361"/>
              <a:gd name="connsiteX2" fmla="*/ 1625657 w 1625657"/>
              <a:gd name="connsiteY2" fmla="*/ 1545561 h 2358361"/>
              <a:gd name="connsiteX3" fmla="*/ 812857 w 1625657"/>
              <a:gd name="connsiteY3" fmla="*/ 2358361 h 2358361"/>
              <a:gd name="connsiteX4" fmla="*/ 57 w 1625657"/>
              <a:gd name="connsiteY4" fmla="*/ 1545561 h 2358361"/>
              <a:gd name="connsiteX0" fmla="*/ 59 w 1625659"/>
              <a:gd name="connsiteY0" fmla="*/ 1543132 h 2355932"/>
              <a:gd name="connsiteX1" fmla="*/ 768409 w 1625659"/>
              <a:gd name="connsiteY1" fmla="*/ 82 h 2355932"/>
              <a:gd name="connsiteX2" fmla="*/ 1625659 w 1625659"/>
              <a:gd name="connsiteY2" fmla="*/ 1543132 h 2355932"/>
              <a:gd name="connsiteX3" fmla="*/ 812859 w 1625659"/>
              <a:gd name="connsiteY3" fmla="*/ 2355932 h 2355932"/>
              <a:gd name="connsiteX4" fmla="*/ 59 w 1625659"/>
              <a:gd name="connsiteY4" fmla="*/ 1543132 h 2355932"/>
              <a:gd name="connsiteX0" fmla="*/ 0 w 1625600"/>
              <a:gd name="connsiteY0" fmla="*/ 1547902 h 2360702"/>
              <a:gd name="connsiteX1" fmla="*/ 816037 w 1625600"/>
              <a:gd name="connsiteY1" fmla="*/ 81 h 2360702"/>
              <a:gd name="connsiteX2" fmla="*/ 1625600 w 1625600"/>
              <a:gd name="connsiteY2" fmla="*/ 1547902 h 2360702"/>
              <a:gd name="connsiteX3" fmla="*/ 812800 w 1625600"/>
              <a:gd name="connsiteY3" fmla="*/ 2360702 h 2360702"/>
              <a:gd name="connsiteX4" fmla="*/ 0 w 1625600"/>
              <a:gd name="connsiteY4" fmla="*/ 1547902 h 23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2360702">
                <a:moveTo>
                  <a:pt x="0" y="1547902"/>
                </a:moveTo>
                <a:cubicBezTo>
                  <a:pt x="539" y="1154465"/>
                  <a:pt x="713150" y="11124"/>
                  <a:pt x="816037" y="81"/>
                </a:cubicBezTo>
                <a:cubicBezTo>
                  <a:pt x="918924" y="-10962"/>
                  <a:pt x="1625600" y="1099005"/>
                  <a:pt x="1625600" y="1547902"/>
                </a:cubicBezTo>
                <a:cubicBezTo>
                  <a:pt x="1625600" y="1996799"/>
                  <a:pt x="1261697" y="2360702"/>
                  <a:pt x="812800" y="2360702"/>
                </a:cubicBezTo>
                <a:cubicBezTo>
                  <a:pt x="363903" y="2360702"/>
                  <a:pt x="-539" y="1941339"/>
                  <a:pt x="0" y="154790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6283365" y="3480491"/>
            <a:ext cx="563373" cy="563373"/>
            <a:chOff x="7931027" y="17596980"/>
            <a:chExt cx="2777067" cy="2777068"/>
          </a:xfrm>
        </p:grpSpPr>
        <p:sp>
          <p:nvSpPr>
            <p:cNvPr id="147" name="Oval 146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Oval 14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Oval 148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794357" y="3941298"/>
            <a:ext cx="563373" cy="563373"/>
            <a:chOff x="7931027" y="17596980"/>
            <a:chExt cx="2777067" cy="2777068"/>
          </a:xfrm>
        </p:grpSpPr>
        <p:sp>
          <p:nvSpPr>
            <p:cNvPr id="152" name="Oval 151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Oval 152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Oval 153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167" name="Straight Connector 166"/>
          <p:cNvCxnSpPr/>
          <p:nvPr/>
        </p:nvCxnSpPr>
        <p:spPr>
          <a:xfrm>
            <a:off x="0" y="5118133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6354682" y="4551816"/>
            <a:ext cx="563373" cy="563373"/>
            <a:chOff x="7931027" y="17596980"/>
            <a:chExt cx="2777067" cy="2777068"/>
          </a:xfrm>
        </p:grpSpPr>
        <p:sp>
          <p:nvSpPr>
            <p:cNvPr id="142" name="Oval 141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Oval 142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Oval 143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9" name="Oval 168"/>
          <p:cNvSpPr/>
          <p:nvPr/>
        </p:nvSpPr>
        <p:spPr>
          <a:xfrm>
            <a:off x="5659236" y="3026029"/>
            <a:ext cx="1487472" cy="234415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2774667" y="1886654"/>
            <a:ext cx="162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particulates</a:t>
            </a:r>
            <a:endParaRPr lang="en-GB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31070" y="5432442"/>
            <a:ext cx="278568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1. Contrary to noble gases, particulate radionuclides experience deposition.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8811783" y="3497857"/>
            <a:ext cx="563373" cy="563373"/>
            <a:chOff x="7931027" y="17596980"/>
            <a:chExt cx="2777067" cy="2777068"/>
          </a:xfrm>
        </p:grpSpPr>
        <p:sp>
          <p:nvSpPr>
            <p:cNvPr id="180" name="Oval 179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1" name="Oval 180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2" name="Oval 181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929978" y="2349675"/>
            <a:ext cx="563373" cy="563373"/>
            <a:chOff x="7931027" y="17596980"/>
            <a:chExt cx="2777067" cy="2777068"/>
          </a:xfrm>
        </p:grpSpPr>
        <p:sp>
          <p:nvSpPr>
            <p:cNvPr id="111" name="Oval 110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Oval 111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Oval 112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6" name="Trapezoid 185"/>
          <p:cNvSpPr/>
          <p:nvPr/>
        </p:nvSpPr>
        <p:spPr>
          <a:xfrm rot="5400000">
            <a:off x="9214494" y="4428870"/>
            <a:ext cx="366185" cy="325700"/>
          </a:xfrm>
          <a:prstGeom prst="trapezoi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440057" y="5436480"/>
            <a:ext cx="3361302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2. The modelling of wet deposition is important to correctly interpret radionuclide detections.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3407061" y="3293140"/>
            <a:ext cx="563373" cy="563373"/>
            <a:chOff x="7931027" y="17596980"/>
            <a:chExt cx="2777067" cy="2777068"/>
          </a:xfrm>
        </p:grpSpPr>
        <p:sp>
          <p:nvSpPr>
            <p:cNvPr id="106" name="Oval 105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7" name="Oval 106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8" name="Oval 107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509937" y="3806036"/>
            <a:ext cx="128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noble gas</a:t>
            </a:r>
          </a:p>
        </p:txBody>
      </p:sp>
      <p:sp>
        <p:nvSpPr>
          <p:cNvPr id="199" name="Right Arrow 198"/>
          <p:cNvSpPr/>
          <p:nvPr/>
        </p:nvSpPr>
        <p:spPr>
          <a:xfrm>
            <a:off x="9026017" y="5800587"/>
            <a:ext cx="877387" cy="43428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61"/>
          <p:cNvSpPr/>
          <p:nvPr/>
        </p:nvSpPr>
        <p:spPr>
          <a:xfrm>
            <a:off x="6241971" y="3336253"/>
            <a:ext cx="309753" cy="449824"/>
          </a:xfrm>
          <a:custGeom>
            <a:avLst/>
            <a:gdLst>
              <a:gd name="connsiteX0" fmla="*/ 0 w 1625600"/>
              <a:gd name="connsiteY0" fmla="*/ 812800 h 1625600"/>
              <a:gd name="connsiteX1" fmla="*/ 812800 w 1625600"/>
              <a:gd name="connsiteY1" fmla="*/ 0 h 1625600"/>
              <a:gd name="connsiteX2" fmla="*/ 1625600 w 1625600"/>
              <a:gd name="connsiteY2" fmla="*/ 812800 h 1625600"/>
              <a:gd name="connsiteX3" fmla="*/ 812800 w 1625600"/>
              <a:gd name="connsiteY3" fmla="*/ 1625600 h 1625600"/>
              <a:gd name="connsiteX4" fmla="*/ 0 w 1625600"/>
              <a:gd name="connsiteY4" fmla="*/ 812800 h 1625600"/>
              <a:gd name="connsiteX0" fmla="*/ 123 w 1625723"/>
              <a:gd name="connsiteY0" fmla="*/ 1543050 h 2355850"/>
              <a:gd name="connsiteX1" fmla="*/ 768473 w 1625723"/>
              <a:gd name="connsiteY1" fmla="*/ 0 h 2355850"/>
              <a:gd name="connsiteX2" fmla="*/ 1625723 w 1625723"/>
              <a:gd name="connsiteY2" fmla="*/ 1543050 h 2355850"/>
              <a:gd name="connsiteX3" fmla="*/ 812923 w 1625723"/>
              <a:gd name="connsiteY3" fmla="*/ 2355850 h 2355850"/>
              <a:gd name="connsiteX4" fmla="*/ 123 w 1625723"/>
              <a:gd name="connsiteY4" fmla="*/ 1543050 h 2355850"/>
              <a:gd name="connsiteX0" fmla="*/ 57 w 1625657"/>
              <a:gd name="connsiteY0" fmla="*/ 1545561 h 2358361"/>
              <a:gd name="connsiteX1" fmla="*/ 768407 w 1625657"/>
              <a:gd name="connsiteY1" fmla="*/ 2511 h 2358361"/>
              <a:gd name="connsiteX2" fmla="*/ 1625657 w 1625657"/>
              <a:gd name="connsiteY2" fmla="*/ 1545561 h 2358361"/>
              <a:gd name="connsiteX3" fmla="*/ 812857 w 1625657"/>
              <a:gd name="connsiteY3" fmla="*/ 2358361 h 2358361"/>
              <a:gd name="connsiteX4" fmla="*/ 57 w 1625657"/>
              <a:gd name="connsiteY4" fmla="*/ 1545561 h 2358361"/>
              <a:gd name="connsiteX0" fmla="*/ 59 w 1625659"/>
              <a:gd name="connsiteY0" fmla="*/ 1543132 h 2355932"/>
              <a:gd name="connsiteX1" fmla="*/ 768409 w 1625659"/>
              <a:gd name="connsiteY1" fmla="*/ 82 h 2355932"/>
              <a:gd name="connsiteX2" fmla="*/ 1625659 w 1625659"/>
              <a:gd name="connsiteY2" fmla="*/ 1543132 h 2355932"/>
              <a:gd name="connsiteX3" fmla="*/ 812859 w 1625659"/>
              <a:gd name="connsiteY3" fmla="*/ 2355932 h 2355932"/>
              <a:gd name="connsiteX4" fmla="*/ 59 w 1625659"/>
              <a:gd name="connsiteY4" fmla="*/ 1543132 h 2355932"/>
              <a:gd name="connsiteX0" fmla="*/ 0 w 1625600"/>
              <a:gd name="connsiteY0" fmla="*/ 1547902 h 2360702"/>
              <a:gd name="connsiteX1" fmla="*/ 816037 w 1625600"/>
              <a:gd name="connsiteY1" fmla="*/ 81 h 2360702"/>
              <a:gd name="connsiteX2" fmla="*/ 1625600 w 1625600"/>
              <a:gd name="connsiteY2" fmla="*/ 1547902 h 2360702"/>
              <a:gd name="connsiteX3" fmla="*/ 812800 w 1625600"/>
              <a:gd name="connsiteY3" fmla="*/ 2360702 h 2360702"/>
              <a:gd name="connsiteX4" fmla="*/ 0 w 1625600"/>
              <a:gd name="connsiteY4" fmla="*/ 1547902 h 23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2360702">
                <a:moveTo>
                  <a:pt x="0" y="1547902"/>
                </a:moveTo>
                <a:cubicBezTo>
                  <a:pt x="539" y="1154465"/>
                  <a:pt x="713150" y="11124"/>
                  <a:pt x="816037" y="81"/>
                </a:cubicBezTo>
                <a:cubicBezTo>
                  <a:pt x="918924" y="-10962"/>
                  <a:pt x="1625600" y="1099005"/>
                  <a:pt x="1625600" y="1547902"/>
                </a:cubicBezTo>
                <a:cubicBezTo>
                  <a:pt x="1625600" y="1996799"/>
                  <a:pt x="1261697" y="2360702"/>
                  <a:pt x="812800" y="2360702"/>
                </a:cubicBezTo>
                <a:cubicBezTo>
                  <a:pt x="363903" y="2360702"/>
                  <a:pt x="-539" y="1941339"/>
                  <a:pt x="0" y="154790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5" name="Oval 61"/>
          <p:cNvSpPr/>
          <p:nvPr/>
        </p:nvSpPr>
        <p:spPr>
          <a:xfrm>
            <a:off x="5743784" y="3856549"/>
            <a:ext cx="309753" cy="449824"/>
          </a:xfrm>
          <a:custGeom>
            <a:avLst/>
            <a:gdLst>
              <a:gd name="connsiteX0" fmla="*/ 0 w 1625600"/>
              <a:gd name="connsiteY0" fmla="*/ 812800 h 1625600"/>
              <a:gd name="connsiteX1" fmla="*/ 812800 w 1625600"/>
              <a:gd name="connsiteY1" fmla="*/ 0 h 1625600"/>
              <a:gd name="connsiteX2" fmla="*/ 1625600 w 1625600"/>
              <a:gd name="connsiteY2" fmla="*/ 812800 h 1625600"/>
              <a:gd name="connsiteX3" fmla="*/ 812800 w 1625600"/>
              <a:gd name="connsiteY3" fmla="*/ 1625600 h 1625600"/>
              <a:gd name="connsiteX4" fmla="*/ 0 w 1625600"/>
              <a:gd name="connsiteY4" fmla="*/ 812800 h 1625600"/>
              <a:gd name="connsiteX0" fmla="*/ 123 w 1625723"/>
              <a:gd name="connsiteY0" fmla="*/ 1543050 h 2355850"/>
              <a:gd name="connsiteX1" fmla="*/ 768473 w 1625723"/>
              <a:gd name="connsiteY1" fmla="*/ 0 h 2355850"/>
              <a:gd name="connsiteX2" fmla="*/ 1625723 w 1625723"/>
              <a:gd name="connsiteY2" fmla="*/ 1543050 h 2355850"/>
              <a:gd name="connsiteX3" fmla="*/ 812923 w 1625723"/>
              <a:gd name="connsiteY3" fmla="*/ 2355850 h 2355850"/>
              <a:gd name="connsiteX4" fmla="*/ 123 w 1625723"/>
              <a:gd name="connsiteY4" fmla="*/ 1543050 h 2355850"/>
              <a:gd name="connsiteX0" fmla="*/ 57 w 1625657"/>
              <a:gd name="connsiteY0" fmla="*/ 1545561 h 2358361"/>
              <a:gd name="connsiteX1" fmla="*/ 768407 w 1625657"/>
              <a:gd name="connsiteY1" fmla="*/ 2511 h 2358361"/>
              <a:gd name="connsiteX2" fmla="*/ 1625657 w 1625657"/>
              <a:gd name="connsiteY2" fmla="*/ 1545561 h 2358361"/>
              <a:gd name="connsiteX3" fmla="*/ 812857 w 1625657"/>
              <a:gd name="connsiteY3" fmla="*/ 2358361 h 2358361"/>
              <a:gd name="connsiteX4" fmla="*/ 57 w 1625657"/>
              <a:gd name="connsiteY4" fmla="*/ 1545561 h 2358361"/>
              <a:gd name="connsiteX0" fmla="*/ 59 w 1625659"/>
              <a:gd name="connsiteY0" fmla="*/ 1543132 h 2355932"/>
              <a:gd name="connsiteX1" fmla="*/ 768409 w 1625659"/>
              <a:gd name="connsiteY1" fmla="*/ 82 h 2355932"/>
              <a:gd name="connsiteX2" fmla="*/ 1625659 w 1625659"/>
              <a:gd name="connsiteY2" fmla="*/ 1543132 h 2355932"/>
              <a:gd name="connsiteX3" fmla="*/ 812859 w 1625659"/>
              <a:gd name="connsiteY3" fmla="*/ 2355932 h 2355932"/>
              <a:gd name="connsiteX4" fmla="*/ 59 w 1625659"/>
              <a:gd name="connsiteY4" fmla="*/ 1543132 h 2355932"/>
              <a:gd name="connsiteX0" fmla="*/ 0 w 1625600"/>
              <a:gd name="connsiteY0" fmla="*/ 1547902 h 2360702"/>
              <a:gd name="connsiteX1" fmla="*/ 816037 w 1625600"/>
              <a:gd name="connsiteY1" fmla="*/ 81 h 2360702"/>
              <a:gd name="connsiteX2" fmla="*/ 1625600 w 1625600"/>
              <a:gd name="connsiteY2" fmla="*/ 1547902 h 2360702"/>
              <a:gd name="connsiteX3" fmla="*/ 812800 w 1625600"/>
              <a:gd name="connsiteY3" fmla="*/ 2360702 h 2360702"/>
              <a:gd name="connsiteX4" fmla="*/ 0 w 1625600"/>
              <a:gd name="connsiteY4" fmla="*/ 1547902 h 23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2360702">
                <a:moveTo>
                  <a:pt x="0" y="1547902"/>
                </a:moveTo>
                <a:cubicBezTo>
                  <a:pt x="539" y="1154465"/>
                  <a:pt x="713150" y="11124"/>
                  <a:pt x="816037" y="81"/>
                </a:cubicBezTo>
                <a:cubicBezTo>
                  <a:pt x="918924" y="-10962"/>
                  <a:pt x="1625600" y="1099005"/>
                  <a:pt x="1625600" y="1547902"/>
                </a:cubicBezTo>
                <a:cubicBezTo>
                  <a:pt x="1625600" y="1996799"/>
                  <a:pt x="1261697" y="2360702"/>
                  <a:pt x="812800" y="2360702"/>
                </a:cubicBezTo>
                <a:cubicBezTo>
                  <a:pt x="363903" y="2360702"/>
                  <a:pt x="-539" y="1941339"/>
                  <a:pt x="0" y="154790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Oval 61"/>
          <p:cNvSpPr/>
          <p:nvPr/>
        </p:nvSpPr>
        <p:spPr>
          <a:xfrm>
            <a:off x="6291196" y="4448393"/>
            <a:ext cx="309753" cy="449824"/>
          </a:xfrm>
          <a:custGeom>
            <a:avLst/>
            <a:gdLst>
              <a:gd name="connsiteX0" fmla="*/ 0 w 1625600"/>
              <a:gd name="connsiteY0" fmla="*/ 812800 h 1625600"/>
              <a:gd name="connsiteX1" fmla="*/ 812800 w 1625600"/>
              <a:gd name="connsiteY1" fmla="*/ 0 h 1625600"/>
              <a:gd name="connsiteX2" fmla="*/ 1625600 w 1625600"/>
              <a:gd name="connsiteY2" fmla="*/ 812800 h 1625600"/>
              <a:gd name="connsiteX3" fmla="*/ 812800 w 1625600"/>
              <a:gd name="connsiteY3" fmla="*/ 1625600 h 1625600"/>
              <a:gd name="connsiteX4" fmla="*/ 0 w 1625600"/>
              <a:gd name="connsiteY4" fmla="*/ 812800 h 1625600"/>
              <a:gd name="connsiteX0" fmla="*/ 123 w 1625723"/>
              <a:gd name="connsiteY0" fmla="*/ 1543050 h 2355850"/>
              <a:gd name="connsiteX1" fmla="*/ 768473 w 1625723"/>
              <a:gd name="connsiteY1" fmla="*/ 0 h 2355850"/>
              <a:gd name="connsiteX2" fmla="*/ 1625723 w 1625723"/>
              <a:gd name="connsiteY2" fmla="*/ 1543050 h 2355850"/>
              <a:gd name="connsiteX3" fmla="*/ 812923 w 1625723"/>
              <a:gd name="connsiteY3" fmla="*/ 2355850 h 2355850"/>
              <a:gd name="connsiteX4" fmla="*/ 123 w 1625723"/>
              <a:gd name="connsiteY4" fmla="*/ 1543050 h 2355850"/>
              <a:gd name="connsiteX0" fmla="*/ 57 w 1625657"/>
              <a:gd name="connsiteY0" fmla="*/ 1545561 h 2358361"/>
              <a:gd name="connsiteX1" fmla="*/ 768407 w 1625657"/>
              <a:gd name="connsiteY1" fmla="*/ 2511 h 2358361"/>
              <a:gd name="connsiteX2" fmla="*/ 1625657 w 1625657"/>
              <a:gd name="connsiteY2" fmla="*/ 1545561 h 2358361"/>
              <a:gd name="connsiteX3" fmla="*/ 812857 w 1625657"/>
              <a:gd name="connsiteY3" fmla="*/ 2358361 h 2358361"/>
              <a:gd name="connsiteX4" fmla="*/ 57 w 1625657"/>
              <a:gd name="connsiteY4" fmla="*/ 1545561 h 2358361"/>
              <a:gd name="connsiteX0" fmla="*/ 59 w 1625659"/>
              <a:gd name="connsiteY0" fmla="*/ 1543132 h 2355932"/>
              <a:gd name="connsiteX1" fmla="*/ 768409 w 1625659"/>
              <a:gd name="connsiteY1" fmla="*/ 82 h 2355932"/>
              <a:gd name="connsiteX2" fmla="*/ 1625659 w 1625659"/>
              <a:gd name="connsiteY2" fmla="*/ 1543132 h 2355932"/>
              <a:gd name="connsiteX3" fmla="*/ 812859 w 1625659"/>
              <a:gd name="connsiteY3" fmla="*/ 2355932 h 2355932"/>
              <a:gd name="connsiteX4" fmla="*/ 59 w 1625659"/>
              <a:gd name="connsiteY4" fmla="*/ 1543132 h 2355932"/>
              <a:gd name="connsiteX0" fmla="*/ 0 w 1625600"/>
              <a:gd name="connsiteY0" fmla="*/ 1547902 h 2360702"/>
              <a:gd name="connsiteX1" fmla="*/ 816037 w 1625600"/>
              <a:gd name="connsiteY1" fmla="*/ 81 h 2360702"/>
              <a:gd name="connsiteX2" fmla="*/ 1625600 w 1625600"/>
              <a:gd name="connsiteY2" fmla="*/ 1547902 h 2360702"/>
              <a:gd name="connsiteX3" fmla="*/ 812800 w 1625600"/>
              <a:gd name="connsiteY3" fmla="*/ 2360702 h 2360702"/>
              <a:gd name="connsiteX4" fmla="*/ 0 w 1625600"/>
              <a:gd name="connsiteY4" fmla="*/ 1547902 h 23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2360702">
                <a:moveTo>
                  <a:pt x="0" y="1547902"/>
                </a:moveTo>
                <a:cubicBezTo>
                  <a:pt x="539" y="1154465"/>
                  <a:pt x="713150" y="11124"/>
                  <a:pt x="816037" y="81"/>
                </a:cubicBezTo>
                <a:cubicBezTo>
                  <a:pt x="918924" y="-10962"/>
                  <a:pt x="1625600" y="1099005"/>
                  <a:pt x="1625600" y="1547902"/>
                </a:cubicBezTo>
                <a:cubicBezTo>
                  <a:pt x="1625600" y="1996799"/>
                  <a:pt x="1261697" y="2360702"/>
                  <a:pt x="812800" y="2360702"/>
                </a:cubicBezTo>
                <a:cubicBezTo>
                  <a:pt x="363903" y="2360702"/>
                  <a:pt x="-539" y="1941339"/>
                  <a:pt x="0" y="154790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2" name="TextBox 201"/>
          <p:cNvSpPr txBox="1"/>
          <p:nvPr/>
        </p:nvSpPr>
        <p:spPr>
          <a:xfrm>
            <a:off x="7052985" y="3087370"/>
            <a:ext cx="135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deposition</a:t>
            </a:r>
            <a:endParaRPr lang="en-GB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5" name="Group 234"/>
          <p:cNvGrpSpPr/>
          <p:nvPr/>
        </p:nvGrpSpPr>
        <p:grpSpPr>
          <a:xfrm>
            <a:off x="10767726" y="4164775"/>
            <a:ext cx="286885" cy="979435"/>
            <a:chOff x="11305983" y="4162642"/>
            <a:chExt cx="286885" cy="979435"/>
          </a:xfrm>
        </p:grpSpPr>
        <p:cxnSp>
          <p:nvCxnSpPr>
            <p:cNvPr id="207" name="Straight Connector 206"/>
            <p:cNvCxnSpPr/>
            <p:nvPr/>
          </p:nvCxnSpPr>
          <p:spPr>
            <a:xfrm flipV="1">
              <a:off x="11305983" y="4789780"/>
              <a:ext cx="139543" cy="328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11450759" y="4813337"/>
              <a:ext cx="139543" cy="328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11445526" y="4439829"/>
              <a:ext cx="1" cy="3480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11308549" y="4448312"/>
              <a:ext cx="139543" cy="328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11453325" y="4471869"/>
              <a:ext cx="139543" cy="328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/>
            <p:nvPr/>
          </p:nvSpPr>
          <p:spPr>
            <a:xfrm>
              <a:off x="11305983" y="4162642"/>
              <a:ext cx="277200" cy="27718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Cloud Callout 214"/>
          <p:cNvSpPr/>
          <p:nvPr/>
        </p:nvSpPr>
        <p:spPr>
          <a:xfrm>
            <a:off x="10695637" y="2644060"/>
            <a:ext cx="1345451" cy="966068"/>
          </a:xfrm>
          <a:prstGeom prst="cloudCallout">
            <a:avLst>
              <a:gd name="adj1" fmla="val -32676"/>
              <a:gd name="adj2" fmla="val 971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387218" y="264406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</a:rPr>
              <a:t>?</a:t>
            </a:r>
            <a:endParaRPr lang="en-US" sz="5400" b="0" cap="none" spc="0" dirty="0">
              <a:ln w="0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10887199" y="2892722"/>
            <a:ext cx="654554" cy="565334"/>
            <a:chOff x="957791" y="1554245"/>
            <a:chExt cx="5628684" cy="4861449"/>
          </a:xfrm>
        </p:grpSpPr>
        <p:sp>
          <p:nvSpPr>
            <p:cNvPr id="217" name="Rectangle 216"/>
            <p:cNvSpPr/>
            <p:nvPr/>
          </p:nvSpPr>
          <p:spPr>
            <a:xfrm rot="5400000">
              <a:off x="2563843" y="3119909"/>
              <a:ext cx="2286192" cy="1730123"/>
            </a:xfrm>
            <a:prstGeom prst="rect">
              <a:avLst/>
            </a:prstGeom>
            <a:solidFill>
              <a:schemeClr val="accent2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lowchart: Delay 217"/>
            <p:cNvSpPr/>
            <p:nvPr/>
          </p:nvSpPr>
          <p:spPr>
            <a:xfrm flipH="1">
              <a:off x="3948826" y="2633107"/>
              <a:ext cx="2006418" cy="280202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 rot="5400000">
              <a:off x="3495275" y="3324494"/>
              <a:ext cx="4861449" cy="1320951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lowchart: Delay 219"/>
            <p:cNvSpPr/>
            <p:nvPr/>
          </p:nvSpPr>
          <p:spPr>
            <a:xfrm>
              <a:off x="1323776" y="2601575"/>
              <a:ext cx="2006418" cy="280202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 rot="5400000">
              <a:off x="53825" y="3384750"/>
              <a:ext cx="3128881" cy="132095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 rot="10952257">
              <a:off x="1917610" y="4619152"/>
              <a:ext cx="3578658" cy="1624869"/>
            </a:xfrm>
            <a:prstGeom prst="cloud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269635" y="5182407"/>
              <a:ext cx="4861449" cy="1140037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Arc 223"/>
            <p:cNvSpPr/>
            <p:nvPr/>
          </p:nvSpPr>
          <p:spPr>
            <a:xfrm>
              <a:off x="3077494" y="3376439"/>
              <a:ext cx="415941" cy="1953021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Arc 224"/>
            <p:cNvSpPr/>
            <p:nvPr/>
          </p:nvSpPr>
          <p:spPr>
            <a:xfrm flipH="1">
              <a:off x="3758537" y="3338190"/>
              <a:ext cx="415941" cy="1953021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loud 225"/>
            <p:cNvSpPr/>
            <p:nvPr/>
          </p:nvSpPr>
          <p:spPr>
            <a:xfrm>
              <a:off x="1850181" y="1954559"/>
              <a:ext cx="3578658" cy="1624869"/>
            </a:xfrm>
            <a:prstGeom prst="cloud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Arc 226"/>
            <p:cNvSpPr/>
            <p:nvPr/>
          </p:nvSpPr>
          <p:spPr>
            <a:xfrm rot="18263845">
              <a:off x="2684445" y="2418643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Arc 227"/>
            <p:cNvSpPr/>
            <p:nvPr/>
          </p:nvSpPr>
          <p:spPr>
            <a:xfrm rot="19152517">
              <a:off x="2983458" y="2475689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 rot="20285002">
              <a:off x="4058766" y="2361746"/>
              <a:ext cx="611793" cy="771581"/>
            </a:xfrm>
            <a:prstGeom prst="arc">
              <a:avLst>
                <a:gd name="adj1" fmla="val 16200000"/>
                <a:gd name="adj2" fmla="val 20679455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Arc 229"/>
            <p:cNvSpPr/>
            <p:nvPr/>
          </p:nvSpPr>
          <p:spPr>
            <a:xfrm rot="10800000">
              <a:off x="2927182" y="3869398"/>
              <a:ext cx="1401204" cy="364697"/>
            </a:xfrm>
            <a:prstGeom prst="arc">
              <a:avLst>
                <a:gd name="adj1" fmla="val 9219153"/>
                <a:gd name="adj2" fmla="val 17366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9568235" y="4206518"/>
            <a:ext cx="876423" cy="878426"/>
          </a:xfrm>
          <a:prstGeom prst="roundRect">
            <a:avLst>
              <a:gd name="adj" fmla="val 137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8" name="Picture 1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711" y="4100923"/>
            <a:ext cx="1081087" cy="1081087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370354" y="4362774"/>
            <a:ext cx="773784" cy="445321"/>
          </a:xfrm>
          <a:prstGeom prst="rect">
            <a:avLst/>
          </a:prstGeom>
        </p:spPr>
      </p:pic>
      <p:grpSp>
        <p:nvGrpSpPr>
          <p:cNvPr id="160" name="Group 159"/>
          <p:cNvGrpSpPr/>
          <p:nvPr/>
        </p:nvGrpSpPr>
        <p:grpSpPr>
          <a:xfrm>
            <a:off x="6506626" y="1647140"/>
            <a:ext cx="563373" cy="563373"/>
            <a:chOff x="7931027" y="17596980"/>
            <a:chExt cx="2777067" cy="2777068"/>
          </a:xfrm>
        </p:grpSpPr>
        <p:sp>
          <p:nvSpPr>
            <p:cNvPr id="161" name="Oval 160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8" name="Oval 16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0" name="Oval 169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4252933" y="3172925"/>
            <a:ext cx="563373" cy="563373"/>
            <a:chOff x="7931027" y="17596980"/>
            <a:chExt cx="2777067" cy="2777068"/>
          </a:xfrm>
        </p:grpSpPr>
        <p:sp>
          <p:nvSpPr>
            <p:cNvPr id="185" name="Oval 184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4" name="Oval 203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5" name="Oval 204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032142" y="2131387"/>
            <a:ext cx="563373" cy="563373"/>
            <a:chOff x="7931027" y="17596980"/>
            <a:chExt cx="2777067" cy="2777068"/>
          </a:xfrm>
        </p:grpSpPr>
        <p:sp>
          <p:nvSpPr>
            <p:cNvPr id="211" name="Oval 210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1" name="Oval 230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2" name="Oval 231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343796" y="2402212"/>
            <a:ext cx="563373" cy="563373"/>
            <a:chOff x="7931027" y="17596980"/>
            <a:chExt cx="2777067" cy="2777068"/>
          </a:xfrm>
        </p:grpSpPr>
        <p:sp>
          <p:nvSpPr>
            <p:cNvPr id="237" name="Oval 236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8" name="Oval 23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9" name="Oval 238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881069" y="2329364"/>
            <a:ext cx="563373" cy="563373"/>
            <a:chOff x="7931027" y="17596980"/>
            <a:chExt cx="2777067" cy="2777068"/>
          </a:xfrm>
        </p:grpSpPr>
        <p:sp>
          <p:nvSpPr>
            <p:cNvPr id="242" name="Oval 241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3" name="Oval 242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4" name="Oval 243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9401740" y="3104532"/>
            <a:ext cx="563373" cy="563373"/>
            <a:chOff x="7931027" y="17596980"/>
            <a:chExt cx="2777067" cy="2777068"/>
          </a:xfrm>
        </p:grpSpPr>
        <p:sp>
          <p:nvSpPr>
            <p:cNvPr id="247" name="Oval 246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8" name="Oval 24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9" name="Oval 248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9364655" y="2324961"/>
            <a:ext cx="563373" cy="563373"/>
            <a:chOff x="7931027" y="17596980"/>
            <a:chExt cx="2777067" cy="2777068"/>
          </a:xfrm>
        </p:grpSpPr>
        <p:sp>
          <p:nvSpPr>
            <p:cNvPr id="252" name="Oval 251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3" name="Oval 252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4" name="Oval 253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9918213" y="1616669"/>
            <a:ext cx="563373" cy="563373"/>
            <a:chOff x="7931027" y="17596980"/>
            <a:chExt cx="2777067" cy="2777068"/>
          </a:xfrm>
        </p:grpSpPr>
        <p:sp>
          <p:nvSpPr>
            <p:cNvPr id="257" name="Oval 256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8" name="Oval 257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9" name="Oval 258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0758428" y="1966886"/>
            <a:ext cx="563373" cy="563373"/>
            <a:chOff x="7931027" y="17596980"/>
            <a:chExt cx="2777067" cy="2777068"/>
          </a:xfrm>
        </p:grpSpPr>
        <p:sp>
          <p:nvSpPr>
            <p:cNvPr id="262" name="Oval 261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3" name="Oval 262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4" name="Oval 263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6" name="TextBox 265"/>
          <p:cNvSpPr txBox="1"/>
          <p:nvPr/>
        </p:nvSpPr>
        <p:spPr>
          <a:xfrm>
            <a:off x="7125463" y="5444354"/>
            <a:ext cx="1920207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3. … but how well can we model wet deposition?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7" name="Group 266"/>
          <p:cNvGrpSpPr/>
          <p:nvPr/>
        </p:nvGrpSpPr>
        <p:grpSpPr>
          <a:xfrm>
            <a:off x="5787410" y="4878560"/>
            <a:ext cx="563373" cy="563373"/>
            <a:chOff x="7931027" y="17596980"/>
            <a:chExt cx="2777067" cy="2777068"/>
          </a:xfrm>
        </p:grpSpPr>
        <p:sp>
          <p:nvSpPr>
            <p:cNvPr id="268" name="Oval 267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9" name="Oval 268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0" name="Oval 269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8016380" y="2043762"/>
            <a:ext cx="563373" cy="563373"/>
            <a:chOff x="7931027" y="17596980"/>
            <a:chExt cx="2777067" cy="2777068"/>
          </a:xfrm>
        </p:grpSpPr>
        <p:sp>
          <p:nvSpPr>
            <p:cNvPr id="273" name="Oval 272"/>
            <p:cNvSpPr/>
            <p:nvPr/>
          </p:nvSpPr>
          <p:spPr>
            <a:xfrm>
              <a:off x="7931027" y="18445514"/>
              <a:ext cx="2777067" cy="108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4" name="Oval 273"/>
            <p:cNvSpPr/>
            <p:nvPr/>
          </p:nvSpPr>
          <p:spPr>
            <a:xfrm rot="3600000">
              <a:off x="7931029" y="18535515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5" name="Oval 274"/>
            <p:cNvSpPr/>
            <p:nvPr/>
          </p:nvSpPr>
          <p:spPr>
            <a:xfrm rot="-3600000">
              <a:off x="7931028" y="18535514"/>
              <a:ext cx="2777067" cy="9000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083939" y="18749893"/>
              <a:ext cx="471242" cy="471242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" name="Folded Corner 12"/>
          <p:cNvSpPr/>
          <p:nvPr/>
        </p:nvSpPr>
        <p:spPr>
          <a:xfrm rot="10800000" flipH="1">
            <a:off x="9979996" y="5275516"/>
            <a:ext cx="1561757" cy="1414498"/>
          </a:xfrm>
          <a:prstGeom prst="foldedCorner">
            <a:avLst>
              <a:gd name="adj" fmla="val 32484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10065948" y="5660410"/>
            <a:ext cx="15601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come visit my e-poster!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86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Van Leuven Stijn</cp:lastModifiedBy>
  <cp:revision>95</cp:revision>
  <dcterms:created xsi:type="dcterms:W3CDTF">2023-04-18T13:25:54Z</dcterms:created>
  <dcterms:modified xsi:type="dcterms:W3CDTF">2023-06-08T14:17:41Z</dcterms:modified>
</cp:coreProperties>
</file>