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8" d="100"/>
          <a:sy n="78" d="100"/>
        </p:scale>
        <p:origin x="9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win Matthew AWE" userId="659f67dd-abf2-4a1a-a21b-b101d0840b23" providerId="ADAL" clId="{8B5C881B-4191-4EB9-8632-941E982E65B0}"/>
    <pc:docChg chg="modSld">
      <pc:chgData name="Goodwin Matthew AWE" userId="659f67dd-abf2-4a1a-a21b-b101d0840b23" providerId="ADAL" clId="{8B5C881B-4191-4EB9-8632-941E982E65B0}" dt="2023-06-13T11:51:11.383" v="17" actId="20577"/>
      <pc:docMkLst>
        <pc:docMk/>
      </pc:docMkLst>
      <pc:sldChg chg="modSp mod">
        <pc:chgData name="Goodwin Matthew AWE" userId="659f67dd-abf2-4a1a-a21b-b101d0840b23" providerId="ADAL" clId="{8B5C881B-4191-4EB9-8632-941E982E65B0}" dt="2023-06-13T11:51:11.383" v="17" actId="20577"/>
        <pc:sldMkLst>
          <pc:docMk/>
          <pc:sldMk cId="607453612" sldId="256"/>
        </pc:sldMkLst>
        <pc:spChg chg="mod">
          <ac:chgData name="Goodwin Matthew AWE" userId="659f67dd-abf2-4a1a-a21b-b101d0840b23" providerId="ADAL" clId="{8B5C881B-4191-4EB9-8632-941E982E65B0}" dt="2023-06-13T11:51:11.383" v="17" actId="20577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P2.4-370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Deploying a Radioxenon Sensor Array to the North of England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M. A. Goodwin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B. Milbrath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A. Petts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A. Ringbom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D. L. Chester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T. W. Bowyer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L. Lidey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C. Hayes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P. W. Eslinger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M. Mayer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D. Keller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M. Aldener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T. Fritioff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S. Liljegren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J. Kastlander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Toth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J. P. Stowell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P. Chadwick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B. Brooks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R. Neely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S. J. Leadbetter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i="1" baseline="30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AWE, Aldermaston, UK; </a:t>
            </a: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Pacific Northwest National Laboratory (PNNL), WA, US; </a:t>
            </a: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EDF Energy, UK; </a:t>
            </a: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FOI, Sweden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Science Technologies &amp; Facilities Council (STFC), UK; </a:t>
            </a: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University of Durham, UK; </a:t>
            </a: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Leeds University, UK; </a:t>
            </a:r>
            <a:r>
              <a:rPr kumimoji="0" lang="en-GB" sz="11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Met Office, Exeter, UK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E304A1-B603-6151-1BB1-7C4920265C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1" y="1767533"/>
            <a:ext cx="5260258" cy="448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85AA0-38F6-9293-E70C-4B0F809C4AB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0560" y="5561831"/>
            <a:ext cx="1570389" cy="127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678AED-F21F-1C75-4A6D-D7F17251339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13893" y="3035894"/>
            <a:ext cx="2796554" cy="22833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4C30AC-1120-9727-1E1F-667B793766B2}"/>
              </a:ext>
            </a:extLst>
          </p:cNvPr>
          <p:cNvSpPr txBox="1"/>
          <p:nvPr/>
        </p:nvSpPr>
        <p:spPr>
          <a:xfrm>
            <a:off x="5614218" y="2204230"/>
            <a:ext cx="321531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latin typeface="+mj-lt"/>
              </a:rPr>
              <a:t>The XENAH Collaboration has deployed an array of SAUNA Q</a:t>
            </a:r>
            <a:r>
              <a:rPr lang="en-GB" sz="1800" baseline="-25000" dirty="0">
                <a:latin typeface="+mj-lt"/>
              </a:rPr>
              <a:t>B</a:t>
            </a:r>
            <a:r>
              <a:rPr lang="en-GB" sz="1800" dirty="0">
                <a:latin typeface="+mj-lt"/>
              </a:rPr>
              <a:t> systems to the North of England, to monitor for releases from Hartlepool Nuclear Power Station. This e-poster shares some of the preliminary results from the measurement campaign, which coincides with source measurements using a stack-monitoring system and measurements of samples collected from the site.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Goodwin Matthew AWE</cp:lastModifiedBy>
  <cp:revision>21</cp:revision>
  <dcterms:created xsi:type="dcterms:W3CDTF">2023-04-18T13:25:54Z</dcterms:created>
  <dcterms:modified xsi:type="dcterms:W3CDTF">2023-06-13T11:51:16Z</dcterms:modified>
</cp:coreProperties>
</file>