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CEA3F-9287-47BE-A41C-1A666BD65390}" v="5" dt="2023-06-09T19:19:48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1" d="100"/>
          <a:sy n="81" d="100"/>
        </p:scale>
        <p:origin x="9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ster Daniel AWE" userId="addf4d25-6ae0-452e-b514-2354e20e406c" providerId="ADAL" clId="{0EFCEA3F-9287-47BE-A41C-1A666BD65390}"/>
    <pc:docChg chg="undo custSel modSld">
      <pc:chgData name="Chester Daniel AWE" userId="addf4d25-6ae0-452e-b514-2354e20e406c" providerId="ADAL" clId="{0EFCEA3F-9287-47BE-A41C-1A666BD65390}" dt="2023-06-09T19:25:30.334" v="811" actId="1076"/>
      <pc:docMkLst>
        <pc:docMk/>
      </pc:docMkLst>
      <pc:sldChg chg="addSp delSp modSp mod">
        <pc:chgData name="Chester Daniel AWE" userId="addf4d25-6ae0-452e-b514-2354e20e406c" providerId="ADAL" clId="{0EFCEA3F-9287-47BE-A41C-1A666BD65390}" dt="2023-06-09T19:25:30.334" v="811" actId="1076"/>
        <pc:sldMkLst>
          <pc:docMk/>
          <pc:sldMk cId="607453612" sldId="256"/>
        </pc:sldMkLst>
        <pc:spChg chg="mod">
          <ac:chgData name="Chester Daniel AWE" userId="addf4d25-6ae0-452e-b514-2354e20e406c" providerId="ADAL" clId="{0EFCEA3F-9287-47BE-A41C-1A666BD65390}" dt="2023-06-09T19:17:51.277" v="794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Chester Daniel AWE" userId="addf4d25-6ae0-452e-b514-2354e20e406c" providerId="ADAL" clId="{0EFCEA3F-9287-47BE-A41C-1A666BD65390}" dt="2023-06-09T19:18:57.815" v="795" actId="115"/>
          <ac:spMkLst>
            <pc:docMk/>
            <pc:sldMk cId="607453612" sldId="256"/>
            <ac:spMk id="4" creationId="{5C76C91B-333D-CF33-4FE9-81CDD42E9314}"/>
          </ac:spMkLst>
        </pc:spChg>
        <pc:spChg chg="add mod">
          <ac:chgData name="Chester Daniel AWE" userId="addf4d25-6ae0-452e-b514-2354e20e406c" providerId="ADAL" clId="{0EFCEA3F-9287-47BE-A41C-1A666BD65390}" dt="2023-06-09T19:25:30.334" v="811" actId="1076"/>
          <ac:spMkLst>
            <pc:docMk/>
            <pc:sldMk cId="607453612" sldId="256"/>
            <ac:spMk id="6" creationId="{F8FCD654-C895-4185-985E-DB660934B101}"/>
          </ac:spMkLst>
        </pc:spChg>
        <pc:spChg chg="add mod">
          <ac:chgData name="Chester Daniel AWE" userId="addf4d25-6ae0-452e-b514-2354e20e406c" providerId="ADAL" clId="{0EFCEA3F-9287-47BE-A41C-1A666BD65390}" dt="2023-06-09T19:24:42.693" v="809" actId="1076"/>
          <ac:spMkLst>
            <pc:docMk/>
            <pc:sldMk cId="607453612" sldId="256"/>
            <ac:spMk id="7" creationId="{0E654E58-983B-44EE-B8B5-C6BA60A69BA0}"/>
          </ac:spMkLst>
        </pc:spChg>
        <pc:spChg chg="add del mod">
          <ac:chgData name="Chester Daniel AWE" userId="addf4d25-6ae0-452e-b514-2354e20e406c" providerId="ADAL" clId="{0EFCEA3F-9287-47BE-A41C-1A666BD65390}" dt="2023-06-09T19:14:05.674" v="364" actId="478"/>
          <ac:spMkLst>
            <pc:docMk/>
            <pc:sldMk cId="607453612" sldId="256"/>
            <ac:spMk id="8" creationId="{D212FEFB-B19B-45E7-9FD2-BA6EA8064554}"/>
          </ac:spMkLst>
        </pc:spChg>
        <pc:spChg chg="add del mod">
          <ac:chgData name="Chester Daniel AWE" userId="addf4d25-6ae0-452e-b514-2354e20e406c" providerId="ADAL" clId="{0EFCEA3F-9287-47BE-A41C-1A666BD65390}" dt="2023-06-09T19:19:36.782" v="797" actId="478"/>
          <ac:spMkLst>
            <pc:docMk/>
            <pc:sldMk cId="607453612" sldId="256"/>
            <ac:spMk id="9" creationId="{011F3358-F33C-412B-AC5F-7B28319106E1}"/>
          </ac:spMkLst>
        </pc:spChg>
        <pc:spChg chg="add mod">
          <ac:chgData name="Chester Daniel AWE" userId="addf4d25-6ae0-452e-b514-2354e20e406c" providerId="ADAL" clId="{0EFCEA3F-9287-47BE-A41C-1A666BD65390}" dt="2023-06-09T19:20:29.397" v="807" actId="1076"/>
          <ac:spMkLst>
            <pc:docMk/>
            <pc:sldMk cId="607453612" sldId="256"/>
            <ac:spMk id="10" creationId="{3FAFF156-79CA-4173-B4BB-A75C33C8BC41}"/>
          </ac:spMkLst>
        </pc:spChg>
        <pc:picChg chg="add mod">
          <ac:chgData name="Chester Daniel AWE" userId="addf4d25-6ae0-452e-b514-2354e20e406c" providerId="ADAL" clId="{0EFCEA3F-9287-47BE-A41C-1A666BD65390}" dt="2023-06-09T19:17:30.603" v="784" actId="1076"/>
          <ac:picMkLst>
            <pc:docMk/>
            <pc:sldMk cId="607453612" sldId="256"/>
            <ac:picMk id="5" creationId="{55A7420F-0259-40E4-8F37-0F1B00B71AB4}"/>
          </ac:picMkLst>
        </pc:picChg>
      </pc:sldChg>
    </pc:docChg>
  </pc:docChgLst>
  <pc:docChgLst>
    <pc:chgData name="Chester Daniel AWE" userId="addf4d25-6ae0-452e-b514-2354e20e406c" providerId="ADAL" clId="{0D76985F-C952-495B-BE26-78D0B8A7447E}"/>
    <pc:docChg chg="custSel modSld">
      <pc:chgData name="Chester Daniel AWE" userId="addf4d25-6ae0-452e-b514-2354e20e406c" providerId="ADAL" clId="{0D76985F-C952-495B-BE26-78D0B8A7447E}" dt="2023-06-09T14:17:58.498" v="174" actId="20577"/>
      <pc:docMkLst>
        <pc:docMk/>
      </pc:docMkLst>
      <pc:sldChg chg="modSp mod">
        <pc:chgData name="Chester Daniel AWE" userId="addf4d25-6ae0-452e-b514-2354e20e406c" providerId="ADAL" clId="{0D76985F-C952-495B-BE26-78D0B8A7447E}" dt="2023-06-09T14:17:58.498" v="174" actId="20577"/>
        <pc:sldMkLst>
          <pc:docMk/>
          <pc:sldMk cId="607453612" sldId="256"/>
        </pc:sldMkLst>
        <pc:spChg chg="mod">
          <ac:chgData name="Chester Daniel AWE" userId="addf4d25-6ae0-452e-b514-2354e20e406c" providerId="ADAL" clId="{0D76985F-C952-495B-BE26-78D0B8A7447E}" dt="2023-06-09T14:17:58.498" v="174" actId="20577"/>
          <ac:spMkLst>
            <pc:docMk/>
            <pc:sldMk cId="607453612" sldId="256"/>
            <ac:spMk id="4" creationId="{5C76C91B-333D-CF33-4FE9-81CDD42E93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P2.4-567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Isotopic Ratios: From Civil Facilities to Nuclear Explosions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Daniel. L. Chester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Matthew. A. Goodwin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 Weapons Establishment, Aldermaston, United Kingdom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icture containing text, diagram, screenshot, plot&#10;&#10;Description automatically generated">
            <a:extLst>
              <a:ext uri="{FF2B5EF4-FFF2-40B4-BE49-F238E27FC236}">
                <a16:creationId xmlns:a16="http://schemas.microsoft.com/office/drawing/2014/main" id="{55A7420F-0259-40E4-8F37-0F1B00B71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12" y="1170852"/>
            <a:ext cx="4818572" cy="5660979"/>
          </a:xfrm>
          <a:prstGeom prst="rect">
            <a:avLst/>
          </a:prstGeom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F8FCD654-C895-4185-985E-DB660934B101}"/>
              </a:ext>
            </a:extLst>
          </p:cNvPr>
          <p:cNvSpPr txBox="1">
            <a:spLocks/>
          </p:cNvSpPr>
          <p:nvPr/>
        </p:nvSpPr>
        <p:spPr>
          <a:xfrm>
            <a:off x="5071621" y="2396260"/>
            <a:ext cx="6838826" cy="3789752"/>
          </a:xfrm>
          <a:prstGeom prst="rect">
            <a:avLst/>
          </a:prstGeom>
        </p:spPr>
        <p:txBody>
          <a:bodyPr/>
          <a:lstStyle>
            <a:defPPr>
              <a:defRPr lang="en-A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Traditionally, nuclear treaty monitoring efforts (for RN) are focused on the measurement of radioactive fission products.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Here, we assess the possibility of confirming nuclear explosions based on the </a:t>
            </a:r>
            <a:r>
              <a:rPr lang="en-GB" sz="150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xenon isotopes resulting from fission.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Simulations performed at the UK National Data Centre suggest that nuclear explosion gas and nuclear reactor gas have distinct non-natural compositions that are dependent on fractionation time and burn-up.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Differentiation between gas released from nuclear fuel and gas released from 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n underground cavity post- nuclear explosion may be possible based on the stable xenon composition.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Xe / </a:t>
            </a:r>
            <a:r>
              <a:rPr lang="en-GB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Xe may be a particularly useful discriminator in this regard.</a:t>
            </a:r>
            <a:endParaRPr lang="en-GB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654E58-983B-44EE-B8B5-C6BA60A69BA0}"/>
              </a:ext>
            </a:extLst>
          </p:cNvPr>
          <p:cNvSpPr txBox="1"/>
          <p:nvPr/>
        </p:nvSpPr>
        <p:spPr>
          <a:xfrm>
            <a:off x="5174734" y="1309160"/>
            <a:ext cx="6632600" cy="92333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the composition of stable xenon isotopes, is there a way to discriminate between the natural background, reactor gas and nuclear explosion gas?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AFF156-79CA-4173-B4BB-A75C33C8BC41}"/>
              </a:ext>
            </a:extLst>
          </p:cNvPr>
          <p:cNvSpPr txBox="1"/>
          <p:nvPr/>
        </p:nvSpPr>
        <p:spPr>
          <a:xfrm>
            <a:off x="8506120" y="6542731"/>
            <a:ext cx="3685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UK Ministry of Defence © Crown Owned Copyright 2023/AWE</a:t>
            </a:r>
          </a:p>
          <a:p>
            <a:pPr algn="ctr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179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Chester Daniel AWE</cp:lastModifiedBy>
  <cp:revision>20</cp:revision>
  <dcterms:created xsi:type="dcterms:W3CDTF">2023-04-18T13:25:54Z</dcterms:created>
  <dcterms:modified xsi:type="dcterms:W3CDTF">2023-06-09T19:25:34Z</dcterms:modified>
</cp:coreProperties>
</file>